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87C78-3F98-473F-9CEC-318568706BB7}" v="13" dt="2021-11-27T07:05:08.894"/>
    <p1510:client id="{9C596101-05D6-4AAE-A09E-BC40BBE7E742}" v="6" dt="2021-11-27T07:03:10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nfeld Vojtěch" userId="S::l20180138@ssptaji.cz::61c9040c-2f19-4360-9f07-6254d1367836" providerId="AD" clId="Web-{9C596101-05D6-4AAE-A09E-BC40BBE7E742}"/>
    <pc:docChg chg="modSld">
      <pc:chgData name="Šinfeld Vojtěch" userId="S::l20180138@ssptaji.cz::61c9040c-2f19-4360-9f07-6254d1367836" providerId="AD" clId="Web-{9C596101-05D6-4AAE-A09E-BC40BBE7E742}" dt="2021-11-27T07:03:10.016" v="5" actId="20577"/>
      <pc:docMkLst>
        <pc:docMk/>
      </pc:docMkLst>
      <pc:sldChg chg="modSp">
        <pc:chgData name="Šinfeld Vojtěch" userId="S::l20180138@ssptaji.cz::61c9040c-2f19-4360-9f07-6254d1367836" providerId="AD" clId="Web-{9C596101-05D6-4AAE-A09E-BC40BBE7E742}" dt="2021-11-27T07:03:10.016" v="5" actId="20577"/>
        <pc:sldMkLst>
          <pc:docMk/>
          <pc:sldMk cId="3426484041" sldId="260"/>
        </pc:sldMkLst>
        <pc:spChg chg="mod">
          <ac:chgData name="Šinfeld Vojtěch" userId="S::l20180138@ssptaji.cz::61c9040c-2f19-4360-9f07-6254d1367836" providerId="AD" clId="Web-{9C596101-05D6-4AAE-A09E-BC40BBE7E742}" dt="2021-11-27T07:03:10.016" v="5" actId="20577"/>
          <ac:spMkLst>
            <pc:docMk/>
            <pc:sldMk cId="3426484041" sldId="260"/>
            <ac:spMk id="3" creationId="{00000000-0000-0000-0000-000000000000}"/>
          </ac:spMkLst>
        </pc:spChg>
      </pc:sldChg>
    </pc:docChg>
  </pc:docChgLst>
  <pc:docChgLst>
    <pc:chgData name="Šinfeld Vojtěch" userId="S::l20180138@ssptaji.cz::61c9040c-2f19-4360-9f07-6254d1367836" providerId="AD" clId="Web-{83C87C78-3F98-473F-9CEC-318568706BB7}"/>
    <pc:docChg chg="modSld">
      <pc:chgData name="Šinfeld Vojtěch" userId="S::l20180138@ssptaji.cz::61c9040c-2f19-4360-9f07-6254d1367836" providerId="AD" clId="Web-{83C87C78-3F98-473F-9CEC-318568706BB7}" dt="2021-11-27T07:05:06.581" v="11" actId="20577"/>
      <pc:docMkLst>
        <pc:docMk/>
      </pc:docMkLst>
      <pc:sldChg chg="modSp">
        <pc:chgData name="Šinfeld Vojtěch" userId="S::l20180138@ssptaji.cz::61c9040c-2f19-4360-9f07-6254d1367836" providerId="AD" clId="Web-{83C87C78-3F98-473F-9CEC-318568706BB7}" dt="2021-11-27T07:05:06.581" v="11" actId="20577"/>
        <pc:sldMkLst>
          <pc:docMk/>
          <pc:sldMk cId="3426484041" sldId="260"/>
        </pc:sldMkLst>
        <pc:spChg chg="mod">
          <ac:chgData name="Šinfeld Vojtěch" userId="S::l20180138@ssptaji.cz::61c9040c-2f19-4360-9f07-6254d1367836" providerId="AD" clId="Web-{83C87C78-3F98-473F-9CEC-318568706BB7}" dt="2021-11-27T07:05:06.581" v="11" actId="20577"/>
          <ac:spMkLst>
            <pc:docMk/>
            <pc:sldMk cId="3426484041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2E435-0DF3-4DC6-9980-2FE29028F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31A71D-E15E-43DD-ABD1-8A53EEBF4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1CAE1D-48EE-4000-AD5F-A333C395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218873-3634-4779-8D6A-15A4413C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C1716B-5548-4047-9B5A-116093D0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8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D3B60-854C-4A3A-A30A-C514485D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8A28BA-9070-4384-82C8-A4B8F2393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1175E-5063-4AD2-AF10-FCDE72C1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3EF5B-B999-474B-9092-16ED9F95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102714-1216-49DD-8806-805AEABB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2935905-F965-448C-BF4F-35F5FFF81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9A28AE-0DAC-4092-9549-55A90F6DD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6419F6-9622-467C-A6B5-D50F78DF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909087-7B4A-40EE-B1EA-6765AD41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78E677-5E86-420F-BD79-77137AE8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16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8E3B-94A6-41E2-A10D-32AC93BE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AF504-E36C-42EC-89E5-B8DFA8DF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1B479C-49A7-4305-83A1-F1BC2EF9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4C4C9B-97D8-44EF-B05A-563F52D5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64071-BC8C-4459-819D-5822C2B4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8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A78CC-C1E1-41B1-A422-88281D6E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B0E585-073B-466F-AC05-541F4F7B3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40EC5-D7B2-4EF4-ACC1-40C40D09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962AAB-6807-4768-920C-B73F11C1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D15833-EA31-4944-BF03-45E571C8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8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5EEB1-220C-484B-AE5A-20A81A67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C76490-FDDD-469C-A6BD-4D55606E4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0843BA8-E523-45E4-9493-50A49AB79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7CA11D-DD16-4ACC-B6BA-A4D733A1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0BFA38-FC51-4DE9-9897-3C79104A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594D6B-1018-4836-9F98-DACD5CD1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5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D18D4-F11B-451D-A4C4-D1A324BE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803FFE-ECEC-4FCA-950A-0FBC988F7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C55A26-0D07-4C3D-A809-7371C3299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05DCC49-AFF0-4BBC-AA61-374CA3B7D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E5474D-C883-4154-8423-AE6617FBF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67E414-C6E0-4C7E-B028-8B546279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5174E3-09F2-4861-8EE8-3BAD7961C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7E54C4E-49D5-4B24-A2C9-966CB964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23CAB-5762-4981-B2B9-B7B986CB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77985C-3F5C-4C55-8EEB-E0C0B2E0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57581D-E852-4D89-B97D-BB43632D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21A482-7F04-4EDE-A568-9741B18B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8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C462DF-9D7B-43F7-92E4-1CFCB37D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E11579-0C86-4A84-99B4-FF1F9E4CD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11D6B3-504B-45CD-86E8-7E1DB015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93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62362-F4DC-40FB-95BA-C8FB9356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3A84D5-BE52-4748-B063-0CF78DF7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6351C9-13D3-4927-9258-DC9E2CCF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75B804-AC32-44B0-AE1C-BB7738F4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958102-8D29-484A-BC1B-5615D052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D7C4F6-552B-4527-A0EB-10022941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B7689-B295-47CD-ADD2-48AD4FE4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38E3BD-2355-424B-8D2F-F156B93AE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264A3D-F05B-4CC4-B8B2-B36D6BB4E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5F5AB-367A-48D5-9AF1-9D998EE6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3B1E54-0E5B-462E-9E3C-59C63A08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00F084-8BC8-4B92-9454-6A722054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2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E713A4-C84C-4201-8CF9-F4B2D83C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76E424-64A3-4F7F-B23B-2688D0F0D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FBAF3E-E571-42D5-A6F7-B8D8C6C63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298A-997C-4963-8C66-FEF2FF7D459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80F7C-5F28-4656-91D6-ED6A861E7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DCA17-9A36-4CF1-9CE6-9209B6EC1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8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7278" y="2976465"/>
            <a:ext cx="10393251" cy="31152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4000" b="1" dirty="0"/>
              <a:t>JMÉNO: Jaroslav Pytlík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TÉMA: </a:t>
            </a:r>
            <a:endParaRPr lang="cs-CZ" sz="3200" b="1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NÁZEV PROJEKTU: Produkty firmy </a:t>
            </a:r>
            <a:r>
              <a:rPr lang="cs-CZ" sz="3200" b="1" dirty="0" err="1">
                <a:solidFill>
                  <a:schemeClr val="accent5">
                    <a:lumMod val="75000"/>
                  </a:schemeClr>
                </a:solidFill>
              </a:rPr>
              <a:t>Swoboda</a:t>
            </a:r>
            <a:endParaRPr lang="cs-CZ" sz="3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dirty="0"/>
              <a:t>13</a:t>
            </a:r>
            <a:r>
              <a:rPr lang="en-GB" dirty="0"/>
              <a:t>. 9. 2021 – 1. 10. 2021</a:t>
            </a:r>
            <a:endParaRPr lang="cs-CZ" dirty="0"/>
          </a:p>
          <a:p>
            <a:r>
              <a:rPr lang="en-GB" dirty="0"/>
              <a:t>SWOBODA TECHNOLOGIES WIGGENSBACH</a:t>
            </a:r>
            <a:r>
              <a:rPr lang="cs-CZ" dirty="0"/>
              <a:t>, NĚMECKO</a:t>
            </a:r>
            <a:endParaRPr lang="en-GB" dirty="0"/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dirty="0"/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10" name="Obrázek 9" descr="E:\NOVÝ ERASMUS+\NOVÉ LOGO\eu_flag_co_funded_pos_[rgb]_right.jpg">
            <a:extLst>
              <a:ext uri="{FF2B5EF4-FFF2-40B4-BE49-F238E27FC236}">
                <a16:creationId xmlns:a16="http://schemas.microsoft.com/office/drawing/2014/main" id="{024487D1-3291-46C7-9F87-7666F932B2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78" y="903896"/>
            <a:ext cx="3083616" cy="1772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" descr="VÃ½sledek obrÃ¡zku pro dzs">
            <a:extLst>
              <a:ext uri="{FF2B5EF4-FFF2-40B4-BE49-F238E27FC236}">
                <a16:creationId xmlns:a16="http://schemas.microsoft.com/office/drawing/2014/main" id="{A5FCC327-D409-4FBB-86C7-6842C14D43C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1003" y="668640"/>
            <a:ext cx="2009312" cy="20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4" descr="VÃ½sledek obrÃ¡zku pro mÅ¡mt logo">
            <a:extLst>
              <a:ext uri="{FF2B5EF4-FFF2-40B4-BE49-F238E27FC236}">
                <a16:creationId xmlns:a16="http://schemas.microsoft.com/office/drawing/2014/main" id="{475147D7-7B75-4A7D-B750-74550D75542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3069" y="1053503"/>
            <a:ext cx="1787140" cy="16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648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</a:t>
            </a:r>
            <a:br>
              <a:rPr lang="cs-CZ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HNACÍ</a:t>
            </a:r>
            <a:r>
              <a:rPr lang="cs-CZ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ÚSTROJÍ</a:t>
            </a:r>
            <a:endParaRPr lang="cs-CZ" sz="36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989943"/>
            <a:ext cx="5181600" cy="269965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FF0000"/>
                </a:solidFill>
                <a:latin typeface="Arial Black" panose="020B0A04020102020204" pitchFamily="34" charset="0"/>
              </a:rPr>
              <a:t>POUZDRO SENZORU</a:t>
            </a:r>
          </a:p>
          <a:p>
            <a:pPr fontAlgn="base"/>
            <a:r>
              <a:rPr lang="cs-CZ" dirty="0"/>
              <a:t>Vývoj a výroba různých </a:t>
            </a:r>
            <a:r>
              <a:rPr lang="cs-CZ" dirty="0" err="1"/>
              <a:t>pouzemnic</a:t>
            </a:r>
            <a:r>
              <a:rPr lang="cs-CZ" dirty="0"/>
              <a:t>, do kterých bude elektronika senzorů integrována později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822CDD57-1E57-4B6C-970A-664C09E6D0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137601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9446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</a:t>
            </a:r>
            <a:br>
              <a:rPr lang="cs-CZ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HNACÍ</a:t>
            </a:r>
            <a:r>
              <a:rPr lang="cs-CZ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ÚSTROJÍ</a:t>
            </a:r>
            <a:endParaRPr lang="cs-CZ" sz="36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989943"/>
            <a:ext cx="5181600" cy="269965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FF0000"/>
                </a:solidFill>
                <a:latin typeface="Arial Black" panose="020B0A04020102020204" pitchFamily="34" charset="0"/>
              </a:rPr>
              <a:t>MAGNETICKÝ BEZDOTYKOVÝ SPÍNAČ</a:t>
            </a:r>
          </a:p>
          <a:p>
            <a:pPr fontAlgn="base"/>
            <a:r>
              <a:rPr lang="cs-CZ" dirty="0"/>
              <a:t>Systémy poskytují důležité informace pro aplikace důležité z hlediska bezpečnosti.</a:t>
            </a:r>
          </a:p>
          <a:p>
            <a:pPr fontAlgn="base"/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607AAC6A-9C47-45C6-86DB-E5B5296F84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1907150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 – HNACÍ ÚSTROJÍ</a:t>
            </a:r>
            <a:endParaRPr lang="cs-CZ" sz="36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46514"/>
            <a:ext cx="5181600" cy="404948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FF0000"/>
                </a:solidFill>
                <a:latin typeface="Arial Black" panose="020B0A04020102020204" pitchFamily="34" charset="0"/>
              </a:rPr>
              <a:t>INDUKČNÍ LINEÁRNÍ SENZOR</a:t>
            </a:r>
          </a:p>
          <a:p>
            <a:pPr fontAlgn="base"/>
            <a:r>
              <a:rPr lang="cs-CZ" dirty="0"/>
              <a:t>Jsou to inteligentní senzory pro měření různých lineárních vzdáleností.</a:t>
            </a:r>
          </a:p>
          <a:p>
            <a:pPr fontAlgn="base"/>
            <a:r>
              <a:rPr lang="cs-CZ" dirty="0"/>
              <a:t> Lze měřit vzdálenosti od několika milimetrů do 400 mm.</a:t>
            </a:r>
          </a:p>
          <a:p>
            <a:pPr fontAlgn="base"/>
            <a:r>
              <a:rPr lang="cs-CZ" dirty="0"/>
              <a:t>Oblasti použití jsou na podvozku, motoru a interiéru vozidel.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D4B4E4AF-0667-4705-B64A-38C0372EE38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5659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</a:t>
            </a:r>
            <a:br>
              <a:rPr lang="cs-CZ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HNACÍ</a:t>
            </a:r>
            <a:r>
              <a:rPr lang="cs-CZ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ÚSTROJÍ</a:t>
            </a:r>
            <a:endParaRPr lang="cs-CZ" sz="36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976551"/>
            <a:ext cx="5181600" cy="404948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FF0000"/>
                </a:solidFill>
                <a:latin typeface="Arial Black" panose="020B0A04020102020204" pitchFamily="34" charset="0"/>
              </a:rPr>
              <a:t>SNÍMAČ VAČKOVÉHO HŘÍDELE</a:t>
            </a:r>
          </a:p>
          <a:p>
            <a:pPr fontAlgn="base"/>
            <a:r>
              <a:rPr lang="cs-CZ" dirty="0"/>
              <a:t>Úhlové senzory, které zvyšují výkon a účinnost spalovacího motoru a zajišťují lepší odezvu motoru. </a:t>
            </a:r>
          </a:p>
          <a:p>
            <a:pPr fontAlgn="base"/>
            <a:r>
              <a:rPr lang="cs-CZ" dirty="0"/>
              <a:t>Dokáží měřit téměř všechny úhlové pohyby s mimořádně vysokou přesností.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1E1D86EC-8C6F-4BAB-91B3-5A1ED05BBFE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2517246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</a:t>
            </a:r>
            <a:r>
              <a:rPr lang="cs-CZ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PODVOZEK</a:t>
            </a:r>
            <a:endParaRPr lang="cs-CZ" sz="3600" i="1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976551"/>
            <a:ext cx="5181600" cy="404948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SESTAVY PRO ELEKTRICKÉ POHONY ŘÍZENÍ</a:t>
            </a:r>
          </a:p>
          <a:p>
            <a:pPr fontAlgn="base"/>
            <a:r>
              <a:rPr lang="cs-CZ" dirty="0"/>
              <a:t>Jsou důležitými součástmi asistenčních a bezpečnostních systémů moderního řízení.</a:t>
            </a:r>
          </a:p>
          <a:p>
            <a:pPr fontAlgn="base"/>
            <a:r>
              <a:rPr lang="cs-CZ" dirty="0"/>
              <a:t>Významně přispívají k ochraně cestujících a snižování spotřeby paliva a také zvyšují jízdní komfort a jízdní dynamiku.</a:t>
            </a:r>
          </a:p>
        </p:txBody>
      </p:sp>
      <p:pic>
        <p:nvPicPr>
          <p:cNvPr id="12" name="Zástupný symbol pro obsah 11">
            <a:extLst>
              <a:ext uri="{FF2B5EF4-FFF2-40B4-BE49-F238E27FC236}">
                <a16:creationId xmlns:a16="http://schemas.microsoft.com/office/drawing/2014/main" id="{0AD3ABAF-D5FE-427E-AEA4-568A5F6C1C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84615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6A13F-E5F8-4EB0-AD9E-06FCB7C56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8059" y="2699657"/>
            <a:ext cx="8853714" cy="2293257"/>
          </a:xfrm>
        </p:spPr>
        <p:txBody>
          <a:bodyPr>
            <a:normAutofit/>
          </a:bodyPr>
          <a:lstStyle/>
          <a:p>
            <a:pPr algn="l"/>
            <a:r>
              <a:rPr lang="cs-CZ" sz="4000" b="1" u="sng" dirty="0"/>
              <a:t>Použitý zdroj: </a:t>
            </a:r>
            <a:br>
              <a:rPr lang="cs-CZ" sz="4000" b="1" u="sng" dirty="0"/>
            </a:br>
            <a:br>
              <a:rPr lang="cs-CZ" sz="4000" dirty="0"/>
            </a:br>
            <a:r>
              <a:rPr lang="cs-CZ" sz="4000" dirty="0"/>
              <a:t>https://www.swoboda.com</a:t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004393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</a:t>
            </a:r>
            <a:endParaRPr lang="cs-CZ" sz="5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BEA61F-89A0-41EE-9F19-3ADBD29A2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942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3600" dirty="0">
                <a:latin typeface="Constantia" panose="02030602050306030303" pitchFamily="18" charset="0"/>
              </a:rPr>
              <a:t>Výrobky od firmy </a:t>
            </a:r>
            <a:r>
              <a:rPr lang="cs-CZ" sz="3600" dirty="0" err="1">
                <a:latin typeface="Constantia" panose="02030602050306030303" pitchFamily="18" charset="0"/>
              </a:rPr>
              <a:t>Swoboda</a:t>
            </a:r>
            <a:r>
              <a:rPr lang="cs-CZ" sz="3600" dirty="0">
                <a:latin typeface="Constantia" panose="02030602050306030303" pitchFamily="18" charset="0"/>
              </a:rPr>
              <a:t> lze najít v hnacích ústrojích, na podvozku nebo ve vnitřních prostorách.</a:t>
            </a:r>
          </a:p>
          <a:p>
            <a:r>
              <a:rPr lang="cs-CZ" sz="3600" dirty="0">
                <a:latin typeface="Constantia" panose="02030602050306030303" pitchFamily="18" charset="0"/>
              </a:rPr>
              <a:t>Mají za úkol chránit elektroniku před vibracemi, vysokou teplotou, vodou, olejem a prachem. </a:t>
            </a:r>
          </a:p>
          <a:p>
            <a:r>
              <a:rPr lang="cs-CZ" sz="3600" dirty="0">
                <a:latin typeface="Constantia" panose="02030602050306030303" pitchFamily="18" charset="0"/>
              </a:rPr>
              <a:t>Senzory nabízí přesné naměřené hodnoty </a:t>
            </a:r>
          </a:p>
          <a:p>
            <a:r>
              <a:rPr lang="cs-CZ" sz="3600" dirty="0">
                <a:latin typeface="Constantia" panose="02030602050306030303" pitchFamily="18" charset="0"/>
              </a:rPr>
              <a:t>Umí zpracovat a vyhodnocovat různé signály senzorů.</a:t>
            </a:r>
          </a:p>
        </p:txBody>
      </p:sp>
    </p:spTree>
    <p:extLst>
      <p:ext uri="{BB962C8B-B14F-4D97-AF65-F5344CB8AC3E}">
        <p14:creationId xmlns:p14="http://schemas.microsoft.com/office/powerpoint/2010/main" val="160159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 – HNACÍ ÚSTROJÍ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168FA47-7EA2-4E80-BCEB-791DC3D2FE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4"/>
            <a:ext cx="5604038" cy="3138261"/>
          </a:xfrm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cap="all" dirty="0">
                <a:solidFill>
                  <a:srgbClr val="00B050"/>
                </a:solidFill>
                <a:latin typeface="Arial Black" panose="020B0A04020102020204" pitchFamily="34" charset="0"/>
              </a:rPr>
              <a:t>SESTAVY PRO ŘÍZENÍ PŘEVODOVEK</a:t>
            </a:r>
          </a:p>
          <a:p>
            <a:r>
              <a:rPr lang="cs-CZ" dirty="0"/>
              <a:t>Ovládání automatické převodovky zvyšuje jízdní komfort, jízdní dynamiku a hospodárnost.</a:t>
            </a:r>
          </a:p>
          <a:p>
            <a:r>
              <a:rPr lang="cs-CZ" dirty="0"/>
              <a:t>Tímto způsobem cenným způsobem přispívají k CO</a:t>
            </a:r>
            <a:r>
              <a:rPr lang="cs-CZ" baseline="-25000" dirty="0"/>
              <a:t>2</a:t>
            </a:r>
            <a:r>
              <a:rPr lang="cs-CZ" dirty="0"/>
              <a:t>a staly se nepostradatelnými v oblasti </a:t>
            </a:r>
            <a:r>
              <a:rPr lang="cs-CZ" dirty="0" err="1"/>
              <a:t>elektromobility</a:t>
            </a:r>
            <a:r>
              <a:rPr lang="cs-CZ" dirty="0"/>
              <a:t> a autonomního řízení.</a:t>
            </a:r>
          </a:p>
        </p:txBody>
      </p:sp>
    </p:spTree>
    <p:extLst>
      <p:ext uri="{BB962C8B-B14F-4D97-AF65-F5344CB8AC3E}">
        <p14:creationId xmlns:p14="http://schemas.microsoft.com/office/powerpoint/2010/main" val="227127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 – HNACÍ ÚSTROJÍ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50445"/>
            <a:ext cx="5181600" cy="362651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00B050"/>
                </a:solidFill>
                <a:latin typeface="Arial Black" panose="020B0A04020102020204" pitchFamily="34" charset="0"/>
              </a:rPr>
              <a:t>SNÍMAČE OTÁČEK</a:t>
            </a:r>
          </a:p>
          <a:p>
            <a:pPr fontAlgn="base"/>
            <a:r>
              <a:rPr lang="cs-CZ" dirty="0"/>
              <a:t>Snímače otáček jsou implementovány jak jako samostatná řešení, tak jako součást senzorových klastrů.</a:t>
            </a:r>
          </a:p>
          <a:p>
            <a:pPr fontAlgn="base"/>
            <a:r>
              <a:rPr lang="cs-CZ" dirty="0"/>
              <a:t>Ve vozidle se snímače rychlosti používají mimo jiné k měření rychlosti a směru jízdy.</a:t>
            </a:r>
          </a:p>
          <a:p>
            <a:pPr fontAlgn="base"/>
            <a:endParaRPr lang="cs-CZ" b="1" cap="all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pic>
        <p:nvPicPr>
          <p:cNvPr id="12" name="Zástupný symbol pro obsah 11">
            <a:extLst>
              <a:ext uri="{FF2B5EF4-FFF2-40B4-BE49-F238E27FC236}">
                <a16:creationId xmlns:a16="http://schemas.microsoft.com/office/drawing/2014/main" id="{3E6878E0-7140-4C7B-9240-FA2EA456C2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146386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 – HNACÍ ÚSTROJÍ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50445"/>
            <a:ext cx="5181600" cy="362651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00B050"/>
                </a:solidFill>
                <a:latin typeface="Arial Black" panose="020B0A04020102020204" pitchFamily="34" charset="0"/>
              </a:rPr>
              <a:t>SNÍMAČE ÚHLU NATOČENÍ</a:t>
            </a:r>
          </a:p>
          <a:p>
            <a:pPr fontAlgn="base"/>
            <a:r>
              <a:rPr lang="cs-CZ" dirty="0"/>
              <a:t>Snímače rotačních úhlů se používají například pro detekci parkovacích zábran.</a:t>
            </a:r>
          </a:p>
          <a:p>
            <a:pPr fontAlgn="base"/>
            <a:r>
              <a:rPr lang="cs-CZ" dirty="0"/>
              <a:t>Pro regulaci rozsahu světlometů.</a:t>
            </a:r>
          </a:p>
          <a:p>
            <a:pPr fontAlgn="base"/>
            <a:r>
              <a:rPr lang="cs-CZ" dirty="0"/>
              <a:t>Pro ovládání tlumičů aktivního podvozku.</a:t>
            </a:r>
            <a:endParaRPr lang="cs-CZ" b="1" cap="all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9D1021DE-AA14-4905-99A9-F2E1C19576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55606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 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HNACÍ ÚSTROJÍ</a:t>
            </a:r>
            <a:endParaRPr lang="cs-CZ" i="1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088368"/>
            <a:ext cx="5181600" cy="260123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0070C0"/>
                </a:solidFill>
                <a:latin typeface="Arial Black" panose="020B0A04020102020204" pitchFamily="34" charset="0"/>
              </a:rPr>
              <a:t>VYSOKOTUCHÉ SESTAVY</a:t>
            </a:r>
          </a:p>
          <a:p>
            <a:pPr fontAlgn="base"/>
            <a:r>
              <a:rPr lang="cs-CZ" dirty="0" err="1"/>
              <a:t>Vysokotýmkové</a:t>
            </a:r>
            <a:r>
              <a:rPr lang="cs-CZ" dirty="0"/>
              <a:t> moduly řídí výkon moderních hybridních a elektrických vozidel a používají se také v solární a větrné energii.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E3E7397E-97ED-47F3-BDC9-7DFF722DE44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76252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0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</a:t>
            </a:r>
            <a:r>
              <a:rPr lang="cs-CZ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cs-CZ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HNACÍ ÚSTROJÍ</a:t>
            </a:r>
            <a:endParaRPr lang="cs-CZ" sz="36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088368"/>
            <a:ext cx="5181600" cy="260123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0070C0"/>
                </a:solidFill>
                <a:latin typeface="Arial Black" panose="020B0A04020102020204" pitchFamily="34" charset="0"/>
              </a:rPr>
              <a:t>SNÍMAČE POLOHY ROTORU</a:t>
            </a:r>
          </a:p>
          <a:p>
            <a:pPr fontAlgn="base"/>
            <a:r>
              <a:rPr lang="cs-CZ" dirty="0"/>
              <a:t>Měří pohyby rotoru a používají se především ke zvýšení výkonu a efektivity v hybridních a elektrických pohonech.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FBC72BBF-27A2-426E-B488-1411251CB46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133574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</a:t>
            </a:r>
            <a:r>
              <a:rPr lang="cs-CZ" sz="3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cs-CZ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cs-CZ" sz="32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HNACÍ ÚSTROJÍ</a:t>
            </a:r>
            <a:endParaRPr lang="cs-CZ" sz="36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088368"/>
            <a:ext cx="5181600" cy="260123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FF0000"/>
                </a:solidFill>
                <a:latin typeface="Arial Black" panose="020B0A04020102020204" pitchFamily="34" charset="0"/>
              </a:rPr>
              <a:t>MAGNETICKÉ SESTAVY</a:t>
            </a:r>
          </a:p>
          <a:p>
            <a:pPr fontAlgn="base"/>
            <a:r>
              <a:rPr lang="cs-CZ" dirty="0"/>
              <a:t>Sestavy se používají jako základní součást pohonů, například v řízení motorů nebo ventilátorových systémech.</a:t>
            </a:r>
          </a:p>
        </p:txBody>
      </p:sp>
      <p:pic>
        <p:nvPicPr>
          <p:cNvPr id="12" name="Zástupný symbol pro obsah 11">
            <a:extLst>
              <a:ext uri="{FF2B5EF4-FFF2-40B4-BE49-F238E27FC236}">
                <a16:creationId xmlns:a16="http://schemas.microsoft.com/office/drawing/2014/main" id="{568ABA11-75C2-417D-9DB2-A84FADB27F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</p:spTree>
    <p:extLst>
      <p:ext uri="{BB962C8B-B14F-4D97-AF65-F5344CB8AC3E}">
        <p14:creationId xmlns:p14="http://schemas.microsoft.com/office/powerpoint/2010/main" val="177437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BBE38-DCEA-4441-A962-F73D248C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AUTOMOBILOVÁ ŘEŠENÍ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HNACÍ</a:t>
            </a:r>
            <a:r>
              <a:rPr lang="cs-CZ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sz="40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ÚSTROJÍ</a:t>
            </a:r>
            <a:endParaRPr lang="cs-CZ" sz="3600" i="1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2134557-25AE-41CA-B653-847BDA4C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989943"/>
            <a:ext cx="5181600" cy="269965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cap="all" dirty="0">
                <a:solidFill>
                  <a:srgbClr val="FF0000"/>
                </a:solidFill>
                <a:latin typeface="Arial Black" panose="020B0A04020102020204" pitchFamily="34" charset="0"/>
              </a:rPr>
              <a:t>PNEUMATICKÉ VENTILY A LINEÁRNÍ POHONY</a:t>
            </a:r>
          </a:p>
          <a:p>
            <a:pPr fontAlgn="base"/>
            <a:r>
              <a:rPr lang="cs-CZ" dirty="0"/>
              <a:t>Generují a řídí pohyby.</a:t>
            </a:r>
          </a:p>
          <a:p>
            <a:pPr fontAlgn="base"/>
            <a:r>
              <a:rPr lang="cs-CZ" dirty="0"/>
              <a:t>Používají se například při řízení brzd a podvozku.</a:t>
            </a:r>
          </a:p>
          <a:p>
            <a:pPr fontAlgn="base"/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ED45AEFD-94B1-48E5-9924-175048B239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0446"/>
            <a:ext cx="5181600" cy="2901696"/>
          </a:xfr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Náhled snímku 8">
                <a:extLst>
                  <a:ext uri="{FF2B5EF4-FFF2-40B4-BE49-F238E27FC236}">
                    <a16:creationId xmlns:a16="http://schemas.microsoft.com/office/drawing/2014/main" id="{639276DB-38D4-4C9A-A32F-00E6FFF890A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0228602"/>
                  </p:ext>
                </p:extLst>
              </p:nvPr>
            </p:nvGraphicFramePr>
            <p:xfrm>
              <a:off x="4789714" y="-784755"/>
              <a:ext cx="3048000" cy="1714500"/>
            </p:xfrm>
            <a:graphic>
              <a:graphicData uri="http://schemas.microsoft.com/office/powerpoint/2016/slidezoom">
                <pslz:sldZm>
                  <pslz:sldZmObj sldId="273" cId="1376014004">
                    <pslz:zmPr id="{40D69F7F-C403-4CD9-BF73-54365571664B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Náhled snímku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39276DB-38D4-4C9A-A32F-00E6FFF890A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89714" y="-78475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845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99FE249DCE824584A12606512A5E5D" ma:contentTypeVersion="10" ma:contentTypeDescription="Vytvoří nový dokument" ma:contentTypeScope="" ma:versionID="c6c66faa3f34f90539e5ee6b916b0393">
  <xsd:schema xmlns:xsd="http://www.w3.org/2001/XMLSchema" xmlns:xs="http://www.w3.org/2001/XMLSchema" xmlns:p="http://schemas.microsoft.com/office/2006/metadata/properties" xmlns:ns2="34cb4a16-7dbd-4801-a7a8-6c0c2dc36154" targetNamespace="http://schemas.microsoft.com/office/2006/metadata/properties" ma:root="true" ma:fieldsID="0413953615a2adb11f4900dfaa245eb1" ns2:_="">
    <xsd:import namespace="34cb4a16-7dbd-4801-a7a8-6c0c2dc361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b4a16-7dbd-4801-a7a8-6c0c2dc361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D902A3-BCF7-4428-8864-8F6D268C84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1C381B-EF78-4DD3-8FD3-12E6E2B0B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b4a16-7dbd-4801-a7a8-6c0c2dc361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F81BF8-94D9-4A5A-B142-86CF31D8E3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446</Words>
  <Application>Microsoft Office PowerPoint</Application>
  <PresentationFormat>Širokoúhlá obrazovka</PresentationFormat>
  <Paragraphs>58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Constantia</vt:lpstr>
      <vt:lpstr>Motiv Office</vt:lpstr>
      <vt:lpstr>Prezentace aplikace PowerPoint</vt:lpstr>
      <vt:lpstr>AUTOMOBILOVÁ ŘEŠENÍ</vt:lpstr>
      <vt:lpstr>AUTOMOBILOVÁ ŘEŠENÍ – HNACÍ ÚSTROJÍ</vt:lpstr>
      <vt:lpstr>AUTOMOBILOVÁ ŘEŠENÍ – HNACÍ ÚSTROJÍ</vt:lpstr>
      <vt:lpstr>AUTOMOBILOVÁ ŘEŠENÍ – HNACÍ ÚSTROJÍ</vt:lpstr>
      <vt:lpstr>AUTOMOBILOVÁ ŘEŠENÍ  HNACÍ ÚSTROJÍ</vt:lpstr>
      <vt:lpstr>AUTOMOBILOVÁ ŘEŠENÍ  HNACÍ ÚSTROJÍ</vt:lpstr>
      <vt:lpstr>AUTOMOBILOVÁ ŘEŠENÍ  HNACÍ ÚSTROJÍ</vt:lpstr>
      <vt:lpstr>AUTOMOBILOVÁ ŘEŠENÍ HNACÍ ÚSTROJÍ</vt:lpstr>
      <vt:lpstr>AUTOMOBILOVÁ ŘEŠENÍ HNACÍ ÚSTROJÍ</vt:lpstr>
      <vt:lpstr>AUTOMOBILOVÁ ŘEŠENÍ HNACÍ ÚSTROJÍ</vt:lpstr>
      <vt:lpstr>AUTOMOBILOVÁ ŘEŠENÍ – HNACÍ ÚSTROJÍ</vt:lpstr>
      <vt:lpstr>AUTOMOBILOVÁ ŘEŠENÍ HNACÍ ÚSTROJÍ</vt:lpstr>
      <vt:lpstr>AUTOMOBILOVÁ ŘEŠENÍ PODVOZEK</vt:lpstr>
      <vt:lpstr>Použitý zdroj:   https://www.swoboda.com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Hamrová Radmila</dc:creator>
  <cp:lastModifiedBy>Pytlík Jaroslav</cp:lastModifiedBy>
  <cp:revision>30</cp:revision>
  <dcterms:created xsi:type="dcterms:W3CDTF">2021-11-21T09:44:27Z</dcterms:created>
  <dcterms:modified xsi:type="dcterms:W3CDTF">2021-11-28T19:40:16Z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0x0101002299FE249DCE824584A12606512A5E5D</vt:lpwstr>
  </property>
</Properties>
</file>