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9" r:id="rId4"/>
    <p:sldId id="260" r:id="rId5"/>
    <p:sldId id="264" r:id="rId6"/>
    <p:sldId id="258" r:id="rId7"/>
    <p:sldId id="262" r:id="rId8"/>
    <p:sldId id="261" r:id="rId9"/>
    <p:sldId id="266" r:id="rId10"/>
    <p:sldId id="263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1F2862-F1F5-48D6-BFA8-7676AE4E8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00761AB-0172-43FF-8A49-EADA05904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A0FF44-FE06-4FB3-B1AE-AAEC52314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0B3D-75D3-4600-A3EB-7FE5E1A2B14A}" type="datetimeFigureOut">
              <a:rPr lang="cs-CZ" smtClean="0"/>
              <a:t>27.11.2021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C5138D1-033C-47F6-9BC1-B57096A5A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0FAF9A-941B-441F-AAFB-9D0AD9475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5EDDA-CF86-4668-8F66-D2B13421A6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8254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1D154E-0EE5-4E41-9C1F-7170B1A26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8CFAAC1-C41A-40CB-AA15-DD72946AE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2A917F-6F82-4036-8226-BC9EA0FE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0B3D-75D3-4600-A3EB-7FE5E1A2B14A}" type="datetimeFigureOut">
              <a:rPr lang="cs-CZ" smtClean="0"/>
              <a:t>27.11.2021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76B42C-AB61-4B01-B76F-0E070F7D1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CC8C525-E65D-4C8F-B73F-8D5EE6C2F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5EDDA-CF86-4668-8F66-D2B13421A6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332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48B7A09-52D4-474C-A026-B9BDF18624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CA0D7FB-D849-4001-9709-5B2FE1D1FB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0DC12E-C583-448B-B949-8F79DEF84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0B3D-75D3-4600-A3EB-7FE5E1A2B14A}" type="datetimeFigureOut">
              <a:rPr lang="cs-CZ" smtClean="0"/>
              <a:t>27.11.2021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3D00D7-54CC-47FF-8A6D-A636B2D13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2FDE80-78A4-4B80-BB0E-D6F3C211E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5EDDA-CF86-4668-8F66-D2B13421A6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6932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F6E442-6831-4B7C-9C6F-0E6F6B006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F2E80D-FB20-408E-AD47-E8DEAC836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7CB1084-9073-4BA8-B497-739F215FF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0B3D-75D3-4600-A3EB-7FE5E1A2B14A}" type="datetimeFigureOut">
              <a:rPr lang="cs-CZ" smtClean="0"/>
              <a:t>27.11.2021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2D17E5A-77E5-47DF-A25A-EF54C305B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E462EA-959F-45EE-BA75-0F5DF297D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5EDDA-CF86-4668-8F66-D2B13421A6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952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C94024-DB88-4F0E-BFEB-5D68E0D78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B3D0682-2907-4452-A531-C45E3AF81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69FE5F-BC23-4116-9F62-48BF155E5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0B3D-75D3-4600-A3EB-7FE5E1A2B14A}" type="datetimeFigureOut">
              <a:rPr lang="cs-CZ" smtClean="0"/>
              <a:t>27.11.2021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741890-E887-4AAA-9ACD-B9FE57E99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5A8903-E7BB-4ED6-98EB-2B89B2965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5EDDA-CF86-4668-8F66-D2B13421A6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109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05EDB6-754D-4982-B3C4-F2D2BCDFD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E7EDFC-CF0A-44F0-AE23-1E1E670A3F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5938B6E-B5C6-4F45-8ABA-04349AB11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36A4A9D-77B0-48BB-AD5E-CE8692FB4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0B3D-75D3-4600-A3EB-7FE5E1A2B14A}" type="datetimeFigureOut">
              <a:rPr lang="cs-CZ" smtClean="0"/>
              <a:t>27.11.2021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6D805F2-6E24-4FB1-97FC-5CF8821D9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99A0898-B223-43CE-B6CE-650A59055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5EDDA-CF86-4668-8F66-D2B13421A6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0989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80A0FB-5C67-4A9A-A19D-85ED81EED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E516C7B-5915-4326-BFA3-085CC7726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2721B32-5902-454E-98A3-C2192EFCB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077FE8B-1610-44E7-B344-633A1F4BE3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E27D59C-473C-4CE6-B82A-8AFB28B9D5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B605494-758A-4D10-869C-1FCE28097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0B3D-75D3-4600-A3EB-7FE5E1A2B14A}" type="datetimeFigureOut">
              <a:rPr lang="cs-CZ" smtClean="0"/>
              <a:t>27.11.2021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9A38AE2-09C5-4CF2-89F4-16CD3ECCF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4759889-A64E-4B9D-B6E3-D4A70494D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5EDDA-CF86-4668-8F66-D2B13421A6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3339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04E342-A056-428E-94E2-EEB438AE3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6A73D16-DA71-46B5-846C-0B3E59E86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0B3D-75D3-4600-A3EB-7FE5E1A2B14A}" type="datetimeFigureOut">
              <a:rPr lang="cs-CZ" smtClean="0"/>
              <a:t>27.11.2021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48821A2-7EC7-494B-B9E9-503E89758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6540FDB-7351-40DA-8B7B-A343AD6C6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5EDDA-CF86-4668-8F66-D2B13421A6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0280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B319AD0-8F7A-4C94-AACA-B8F28DBB8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0B3D-75D3-4600-A3EB-7FE5E1A2B14A}" type="datetimeFigureOut">
              <a:rPr lang="cs-CZ" smtClean="0"/>
              <a:t>27.11.2021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131B16A-C283-4E7A-B7CC-D754EC64F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7E835C-0683-49FF-AAC8-8CBFBC55E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5EDDA-CF86-4668-8F66-D2B13421A6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710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B3DE45-89D6-4C81-ADA6-BE834331E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721436-73D7-432C-8B40-B19B1F9EC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D1E5252-CE19-4CE6-9F13-73D67EB95B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B19BA5C-12C5-42FC-9C15-9BFEBA0CC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0B3D-75D3-4600-A3EB-7FE5E1A2B14A}" type="datetimeFigureOut">
              <a:rPr lang="cs-CZ" smtClean="0"/>
              <a:t>27.11.2021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2390985-89BD-4CB7-A3A0-C556A079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0205BBB-D0D3-40E7-90BD-C50F93D07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5EDDA-CF86-4668-8F66-D2B13421A6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2381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865D0D-74A4-4404-863C-F773FB6F0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765A8AA-2A80-4856-AE1A-1E00329D7A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CB67087-3233-4962-AF0E-40E70DC75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F1A3AB1-3E73-4A81-9E21-FAEBC6C8E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0B3D-75D3-4600-A3EB-7FE5E1A2B14A}" type="datetimeFigureOut">
              <a:rPr lang="cs-CZ" smtClean="0"/>
              <a:t>27.11.2021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D08A955-50BF-45BD-A1BE-507824F7A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041DBF7-3C39-407F-95F5-4979E071F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5EDDA-CF86-4668-8F66-D2B13421A6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35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17E5A34-EFEE-4BC9-AF9C-397C6C237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F33FB0F-2B90-4FC4-AED3-DAD9514AA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47C4FA-C16A-4185-A4ED-5BD595A375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90B3D-75D3-4600-A3EB-7FE5E1A2B14A}" type="datetimeFigureOut">
              <a:rPr lang="cs-CZ" smtClean="0"/>
              <a:t>27.11.2021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6D60DC-5193-415C-BC6A-C9D216ABFD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028FA2-1CA3-45DD-83DF-9D930EE38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5EDDA-CF86-4668-8F66-D2B13421A6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064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27278" y="2976465"/>
            <a:ext cx="10393251" cy="3115241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cs-CZ" sz="4000" b="1" dirty="0"/>
              <a:t>JMÉNO: Vojtěch </a:t>
            </a:r>
            <a:r>
              <a:rPr lang="cs-CZ" sz="4000" b="1" dirty="0" err="1"/>
              <a:t>Šinfeld</a:t>
            </a:r>
            <a:endParaRPr lang="cs-CZ" sz="4000" b="1" dirty="0" err="1">
              <a:cs typeface="Calibri"/>
            </a:endParaRPr>
          </a:p>
          <a:p>
            <a:pPr marL="457200" indent="-457200">
              <a:buChar char="•"/>
            </a:pPr>
            <a:r>
              <a:rPr lang="cs-CZ" sz="3200" b="1" dirty="0">
                <a:solidFill>
                  <a:schemeClr val="accent5">
                    <a:lumMod val="75000"/>
                  </a:schemeClr>
                </a:solidFill>
              </a:rPr>
              <a:t>TÉMA: </a:t>
            </a:r>
            <a:r>
              <a:rPr lang="cs-CZ" sz="3200" dirty="0">
                <a:ea typeface="+mn-lt"/>
                <a:cs typeface="+mn-lt"/>
              </a:rPr>
              <a:t>Kontrola střižného a ohýbacího nástroje v kontrolním zařízení – </a:t>
            </a:r>
            <a:r>
              <a:rPr lang="cs-CZ" sz="3200">
                <a:ea typeface="+mn-lt"/>
                <a:cs typeface="+mn-lt"/>
              </a:rPr>
              <a:t>kontrola průsvitu snímkem</a:t>
            </a:r>
            <a:endParaRPr lang="cs-CZ" sz="3200" b="1">
              <a:solidFill>
                <a:schemeClr val="accent5">
                  <a:lumMod val="75000"/>
                </a:schemeClr>
              </a:solidFill>
            </a:endParaRPr>
          </a:p>
          <a:p>
            <a:endParaRPr lang="cs-CZ" sz="3200" b="1" dirty="0">
              <a:solidFill>
                <a:schemeClr val="accent5">
                  <a:lumMod val="75000"/>
                </a:schemeClr>
              </a:solidFill>
              <a:cs typeface="Calibri"/>
            </a:endParaRPr>
          </a:p>
          <a:p>
            <a:r>
              <a:rPr lang="cs-CZ" sz="3200" b="1" dirty="0">
                <a:solidFill>
                  <a:schemeClr val="accent5">
                    <a:lumMod val="75000"/>
                  </a:schemeClr>
                </a:solidFill>
              </a:rPr>
              <a:t>NÁZEV PROJEKTU: Vyšší přidaná hodnota ve strojírenství-náš směr a cíl</a:t>
            </a:r>
          </a:p>
          <a:p>
            <a:r>
              <a:rPr lang="en-GB" dirty="0"/>
              <a:t>6. 9. 2021 – 1. 10. 2021</a:t>
            </a:r>
            <a:endParaRPr lang="cs-CZ" dirty="0"/>
          </a:p>
          <a:p>
            <a:r>
              <a:rPr lang="en-GB" dirty="0"/>
              <a:t>SWOBODA TECHNOLOGIES WIGGENSBACH</a:t>
            </a:r>
            <a:r>
              <a:rPr lang="cs-CZ" dirty="0"/>
              <a:t>, NĚMECKO</a:t>
            </a:r>
            <a:endParaRPr lang="en-GB" dirty="0"/>
          </a:p>
          <a:p>
            <a:endParaRPr lang="cs-CZ" sz="3200" b="1" dirty="0">
              <a:solidFill>
                <a:srgbClr val="FF0000"/>
              </a:solidFill>
            </a:endParaRPr>
          </a:p>
          <a:p>
            <a:endParaRPr lang="cs-CZ" sz="3200" dirty="0"/>
          </a:p>
          <a:p>
            <a:endParaRPr lang="cs-CZ" sz="3200" b="1" dirty="0">
              <a:solidFill>
                <a:srgbClr val="FF0000"/>
              </a:solidFill>
            </a:endParaRPr>
          </a:p>
        </p:txBody>
      </p:sp>
      <p:pic>
        <p:nvPicPr>
          <p:cNvPr id="10" name="Obrázek 9" descr="E:\NOVÝ ERASMUS+\NOVÉ LOGO\eu_flag_co_funded_pos_[rgb]_right.jpg">
            <a:extLst>
              <a:ext uri="{FF2B5EF4-FFF2-40B4-BE49-F238E27FC236}">
                <a16:creationId xmlns:a16="http://schemas.microsoft.com/office/drawing/2014/main" id="{024487D1-3291-46C7-9F87-7666F932B2B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78" y="903896"/>
            <a:ext cx="3083616" cy="177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" descr="VÃ½sledek obrÃ¡zku pro dzs">
            <a:extLst>
              <a:ext uri="{FF2B5EF4-FFF2-40B4-BE49-F238E27FC236}">
                <a16:creationId xmlns:a16="http://schemas.microsoft.com/office/drawing/2014/main" id="{A5FCC327-D409-4FBB-86C7-6842C14D43C6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1003" y="668640"/>
            <a:ext cx="2009312" cy="200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ek 4" descr="VÃ½sledek obrÃ¡zku pro mÅ¡mt logo">
            <a:extLst>
              <a:ext uri="{FF2B5EF4-FFF2-40B4-BE49-F238E27FC236}">
                <a16:creationId xmlns:a16="http://schemas.microsoft.com/office/drawing/2014/main" id="{475147D7-7B75-4A7D-B750-74550D755429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3069" y="1053503"/>
            <a:ext cx="1787140" cy="162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6484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EDAE5A-2B01-492D-B3E6-6BBCA4F5A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Měřící 3D projektor- </a:t>
            </a:r>
            <a:r>
              <a:rPr lang="cs-CZ" dirty="0" err="1"/>
              <a:t>Mitutoyo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9FF3C4D-AE40-4ED0-A660-53A75FCBED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41" y="1933575"/>
            <a:ext cx="2338944" cy="4419600"/>
          </a:xfrm>
        </p:spPr>
      </p:pic>
      <p:pic>
        <p:nvPicPr>
          <p:cNvPr id="4" name="Obrázek 3" descr="Obsah obrázku sportovní hra, sport&#10;&#10;Popis byl vytvořen automaticky">
            <a:extLst>
              <a:ext uri="{FF2B5EF4-FFF2-40B4-BE49-F238E27FC236}">
                <a16:creationId xmlns:a16="http://schemas.microsoft.com/office/drawing/2014/main" id="{57833D54-557C-44E9-AFB0-A9C09FA7B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49" y="1933575"/>
            <a:ext cx="4030027" cy="404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51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634182-4E2B-4C89-AB91-25723B887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Co je to střižný nástroj?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C5CC9F-AE2A-40D6-88D0-779DB847C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Patří do sekce strojírenské výroby, takzvaného ,,tváření za studena“</a:t>
            </a:r>
          </a:p>
          <a:p>
            <a:endParaRPr lang="cs-CZ" dirty="0"/>
          </a:p>
          <a:p>
            <a:r>
              <a:rPr lang="cs-CZ" dirty="0"/>
              <a:t>Skládá se z několika hlavních částí:</a:t>
            </a:r>
          </a:p>
          <a:p>
            <a:r>
              <a:rPr lang="cs-CZ" dirty="0"/>
              <a:t>1) upínací deska, opěrná deska, kotevní deska, vodící deska</a:t>
            </a:r>
          </a:p>
          <a:p>
            <a:r>
              <a:rPr lang="cs-CZ" dirty="0"/>
              <a:t>2) střižník</a:t>
            </a:r>
          </a:p>
          <a:p>
            <a:r>
              <a:rPr lang="cs-CZ" dirty="0"/>
              <a:t>3) střižnice (matrice)</a:t>
            </a:r>
          </a:p>
          <a:p>
            <a:r>
              <a:rPr lang="cs-CZ" dirty="0"/>
              <a:t>4) vodící pouzdra (kuličková vedení), kolíky</a:t>
            </a:r>
          </a:p>
          <a:p>
            <a:r>
              <a:rPr lang="cs-CZ" dirty="0"/>
              <a:t>5) ohýbací nástroje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2772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0F4A5F-DC7A-42F1-98AB-6A6C9AFEE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C8E0AA97-FD4D-4618-8884-58CBEC4CEE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57" y="2014865"/>
            <a:ext cx="10234285" cy="3972857"/>
          </a:xfrm>
        </p:spPr>
      </p:pic>
    </p:spTree>
    <p:extLst>
      <p:ext uri="{BB962C8B-B14F-4D97-AF65-F5344CB8AC3E}">
        <p14:creationId xmlns:p14="http://schemas.microsoft.com/office/powerpoint/2010/main" val="1799041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E03161-4F3B-4678-8644-4CF1633A8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52752B1-9D25-46DC-A13E-2213F70F21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6" y="264511"/>
            <a:ext cx="6836364" cy="6328978"/>
          </a:xfrm>
        </p:spPr>
      </p:pic>
    </p:spTree>
    <p:extLst>
      <p:ext uri="{BB962C8B-B14F-4D97-AF65-F5344CB8AC3E}">
        <p14:creationId xmlns:p14="http://schemas.microsoft.com/office/powerpoint/2010/main" val="2749793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46DEA2-A7AF-4A61-867B-87FE088C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Fáze střihu: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ACFBB80-46AD-4D91-BF69-E227C797E0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181" y="1825625"/>
            <a:ext cx="5957638" cy="4351338"/>
          </a:xfrm>
        </p:spPr>
      </p:pic>
    </p:spTree>
    <p:extLst>
      <p:ext uri="{BB962C8B-B14F-4D97-AF65-F5344CB8AC3E}">
        <p14:creationId xmlns:p14="http://schemas.microsoft.com/office/powerpoint/2010/main" val="2607928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8E8784-E50E-474E-850E-4A79B6DA4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Co je to ohýbací nástroj?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96D92B-EB1A-4D8F-9917-9503A2421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nástroj, který je součástí formy střižného nástroje</a:t>
            </a:r>
          </a:p>
          <a:p>
            <a:r>
              <a:rPr lang="cs-CZ" dirty="0"/>
              <a:t>Následuje většinou po střihání</a:t>
            </a:r>
          </a:p>
          <a:p>
            <a:r>
              <a:rPr lang="cs-CZ" dirty="0"/>
              <a:t>Slouží k ohýbání předem vystřihnutých polotovarů</a:t>
            </a:r>
          </a:p>
          <a:p>
            <a:r>
              <a:rPr lang="cs-CZ" dirty="0"/>
              <a:t>Hlavní části: </a:t>
            </a:r>
          </a:p>
          <a:p>
            <a:r>
              <a:rPr lang="cs-CZ" dirty="0"/>
              <a:t>1) Ohybník (pohyblivá část)</a:t>
            </a:r>
          </a:p>
          <a:p>
            <a:r>
              <a:rPr lang="cs-CZ" dirty="0"/>
              <a:t>2) </a:t>
            </a:r>
            <a:r>
              <a:rPr lang="cs-CZ" dirty="0" err="1"/>
              <a:t>Ohybnice</a:t>
            </a:r>
            <a:r>
              <a:rPr lang="cs-CZ" dirty="0"/>
              <a:t> (pevná část)</a:t>
            </a:r>
          </a:p>
        </p:txBody>
      </p:sp>
    </p:spTree>
    <p:extLst>
      <p:ext uri="{BB962C8B-B14F-4D97-AF65-F5344CB8AC3E}">
        <p14:creationId xmlns:p14="http://schemas.microsoft.com/office/powerpoint/2010/main" val="226594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DC98E8-ACD0-4310-8839-EE1983122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3CAFAAB-8FFC-47C1-B414-CB6838BAA1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79" y="1834503"/>
            <a:ext cx="4413754" cy="4351338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7A379D1-345F-41E3-84CD-38170A072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1834503"/>
            <a:ext cx="487680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95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B4B1B6-800F-44A6-A59E-ED121FFA9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Kontrola střižného a ohýbacího nástroje: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037232-4E73-40B9-BC4B-0A6B18EDA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každé výrobě, ať už v malo-sériové, či velko-sériové výrobě je třeba v časových intervalech provádět korekce (kontroly) nástrojů.</a:t>
            </a:r>
          </a:p>
          <a:p>
            <a:r>
              <a:rPr lang="cs-CZ" dirty="0"/>
              <a:t>Osobně jsme se setkali s 2D měřícími projektory </a:t>
            </a:r>
            <a:r>
              <a:rPr lang="cs-CZ" dirty="0" err="1"/>
              <a:t>Mitutoyo</a:t>
            </a:r>
            <a:endParaRPr lang="cs-CZ" dirty="0"/>
          </a:p>
          <a:p>
            <a:r>
              <a:rPr lang="cs-CZ" dirty="0"/>
              <a:t>Průsvitovou metodou, lze stanovit z hotových výstřižku, zda byli správně vylisovány, dle technické dokumentace, pokud ne.. </a:t>
            </a:r>
            <a:r>
              <a:rPr lang="cs-CZ" dirty="0" err="1"/>
              <a:t>hledájí</a:t>
            </a:r>
            <a:r>
              <a:rPr lang="cs-CZ" dirty="0"/>
              <a:t> se problémy obvykle na střižnicích, ohybnících</a:t>
            </a:r>
          </a:p>
          <a:p>
            <a:r>
              <a:rPr lang="cs-CZ" dirty="0"/>
              <a:t>Kontrola délek, úhlů, rádiusů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4915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29531-5BD5-4615-8DA0-4AEF0EAD9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Časté závady: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00444F-229B-4B6F-8E30-AE7183DE1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1) opotřebení nástroje</a:t>
            </a:r>
          </a:p>
          <a:p>
            <a:r>
              <a:rPr lang="cs-CZ" dirty="0"/>
              <a:t>2) nalepení odstřižků na nástroji</a:t>
            </a:r>
          </a:p>
          <a:p>
            <a:r>
              <a:rPr lang="cs-CZ" dirty="0"/>
              <a:t>3) špatně nabroušené hrany matric (</a:t>
            </a:r>
            <a:r>
              <a:rPr lang="cs-CZ" dirty="0" err="1"/>
              <a:t>zůstavají</a:t>
            </a:r>
            <a:r>
              <a:rPr lang="cs-CZ" dirty="0"/>
              <a:t> otřepy)</a:t>
            </a:r>
          </a:p>
        </p:txBody>
      </p:sp>
    </p:spTree>
    <p:extLst>
      <p:ext uri="{BB962C8B-B14F-4D97-AF65-F5344CB8AC3E}">
        <p14:creationId xmlns:p14="http://schemas.microsoft.com/office/powerpoint/2010/main" val="271570737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252</Words>
  <Application>Microsoft Office PowerPoint</Application>
  <PresentationFormat>Širokoúhlá obrazovka</PresentationFormat>
  <Paragraphs>35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Prezentace aplikace PowerPoint</vt:lpstr>
      <vt:lpstr>Co je to střižný nástroj?</vt:lpstr>
      <vt:lpstr>Prezentace aplikace PowerPoint</vt:lpstr>
      <vt:lpstr>Prezentace aplikace PowerPoint</vt:lpstr>
      <vt:lpstr>Fáze střihu:</vt:lpstr>
      <vt:lpstr>Co je to ohýbací nástroj?</vt:lpstr>
      <vt:lpstr>Prezentace aplikace PowerPoint</vt:lpstr>
      <vt:lpstr>Kontrola střižného a ohýbacího nástroje:</vt:lpstr>
      <vt:lpstr>Časté závady: </vt:lpstr>
      <vt:lpstr>Měřící 3D projektor- Mitutoyo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KONTROLA STŘIŽNÉHO A OHÝVACÍHO NÁSTROJE</dc:title>
  <dc:creator>Šinfeld Vojtěch</dc:creator>
  <cp:lastModifiedBy>Šinfeld Vojtěch</cp:lastModifiedBy>
  <cp:revision>6</cp:revision>
  <dcterms:created xsi:type="dcterms:W3CDTF">2021-11-26T21:55:10Z</dcterms:created>
  <dcterms:modified xsi:type="dcterms:W3CDTF">2021-11-27T07:05:02Z</dcterms:modified>
</cp:coreProperties>
</file>