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microsoft.com/office/2016/11/relationships/changesInfo" Target="changesInfos/changesInfo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ín Metelka" userId="35f6ee4f-29cd-416b-9e02-065487c7ab06" providerId="ADAL" clId="{C5B50DF8-843C-BD48-A850-A2AC4A0CB87F}"/>
    <pc:docChg chg="undo custSel addSld delSld modSld sldOrd">
      <pc:chgData name="Antonín Metelka" userId="35f6ee4f-29cd-416b-9e02-065487c7ab06" providerId="ADAL" clId="{C5B50DF8-843C-BD48-A850-A2AC4A0CB87F}" dt="2021-11-21T20:16:01.688" v="3567" actId="1076"/>
      <pc:docMkLst>
        <pc:docMk/>
      </pc:docMkLst>
      <pc:sldChg chg="modSp">
        <pc:chgData name="Antonín Metelka" userId="35f6ee4f-29cd-416b-9e02-065487c7ab06" providerId="ADAL" clId="{C5B50DF8-843C-BD48-A850-A2AC4A0CB87F}" dt="2021-11-21T20:15:07.098" v="3543" actId="1076"/>
        <pc:sldMkLst>
          <pc:docMk/>
          <pc:sldMk cId="2139429342" sldId="256"/>
        </pc:sldMkLst>
        <pc:spChg chg="mod">
          <ac:chgData name="Antonín Metelka" userId="35f6ee4f-29cd-416b-9e02-065487c7ab06" providerId="ADAL" clId="{C5B50DF8-843C-BD48-A850-A2AC4A0CB87F}" dt="2021-11-21T20:15:07.098" v="3543" actId="1076"/>
          <ac:spMkLst>
            <pc:docMk/>
            <pc:sldMk cId="2139429342" sldId="256"/>
            <ac:spMk id="5" creationId="{C50CDD2C-1046-EA47-A211-A98174F9B336}"/>
          </ac:spMkLst>
        </pc:spChg>
      </pc:sldChg>
      <pc:sldChg chg="modSp">
        <pc:chgData name="Antonín Metelka" userId="35f6ee4f-29cd-416b-9e02-065487c7ab06" providerId="ADAL" clId="{C5B50DF8-843C-BD48-A850-A2AC4A0CB87F}" dt="2021-10-31T09:49:40.448" v="3333" actId="20577"/>
        <pc:sldMkLst>
          <pc:docMk/>
          <pc:sldMk cId="2380250861" sldId="257"/>
        </pc:sldMkLst>
        <pc:spChg chg="mod">
          <ac:chgData name="Antonín Metelka" userId="35f6ee4f-29cd-416b-9e02-065487c7ab06" providerId="ADAL" clId="{C5B50DF8-843C-BD48-A850-A2AC4A0CB87F}" dt="2021-10-31T09:49:40.448" v="3333" actId="20577"/>
          <ac:spMkLst>
            <pc:docMk/>
            <pc:sldMk cId="2380250861" sldId="257"/>
            <ac:spMk id="3" creationId="{9ACC019B-D5AC-E049-995D-2BD24DFDBAD6}"/>
          </ac:spMkLst>
        </pc:spChg>
        <pc:spChg chg="mod">
          <ac:chgData name="Antonín Metelka" userId="35f6ee4f-29cd-416b-9e02-065487c7ab06" providerId="ADAL" clId="{C5B50DF8-843C-BD48-A850-A2AC4A0CB87F}" dt="2021-10-31T09:44:58.323" v="3322" actId="20577"/>
          <ac:spMkLst>
            <pc:docMk/>
            <pc:sldMk cId="2380250861" sldId="257"/>
            <ac:spMk id="5" creationId="{405C5B0F-997D-D240-964E-6597ECF280C1}"/>
          </ac:spMkLst>
        </pc:spChg>
      </pc:sldChg>
      <pc:sldChg chg="modSp">
        <pc:chgData name="Antonín Metelka" userId="35f6ee4f-29cd-416b-9e02-065487c7ab06" providerId="ADAL" clId="{C5B50DF8-843C-BD48-A850-A2AC4A0CB87F}" dt="2021-10-31T09:52:08.326" v="3340" actId="20577"/>
        <pc:sldMkLst>
          <pc:docMk/>
          <pc:sldMk cId="3427828402" sldId="258"/>
        </pc:sldMkLst>
        <pc:spChg chg="mod">
          <ac:chgData name="Antonín Metelka" userId="35f6ee4f-29cd-416b-9e02-065487c7ab06" providerId="ADAL" clId="{C5B50DF8-843C-BD48-A850-A2AC4A0CB87F}" dt="2021-10-31T09:44:25.263" v="3318" actId="20577"/>
          <ac:spMkLst>
            <pc:docMk/>
            <pc:sldMk cId="3427828402" sldId="258"/>
            <ac:spMk id="2" creationId="{8B5C8448-8F7A-9A41-94FF-47B78B116E0E}"/>
          </ac:spMkLst>
        </pc:spChg>
        <pc:spChg chg="mod">
          <ac:chgData name="Antonín Metelka" userId="35f6ee4f-29cd-416b-9e02-065487c7ab06" providerId="ADAL" clId="{C5B50DF8-843C-BD48-A850-A2AC4A0CB87F}" dt="2021-10-31T09:52:08.326" v="3340" actId="20577"/>
          <ac:spMkLst>
            <pc:docMk/>
            <pc:sldMk cId="3427828402" sldId="258"/>
            <ac:spMk id="3" creationId="{8F3D659B-6786-A24C-A534-64A0237A3CA2}"/>
          </ac:spMkLst>
        </pc:spChg>
        <pc:picChg chg="mod">
          <ac:chgData name="Antonín Metelka" userId="35f6ee4f-29cd-416b-9e02-065487c7ab06" providerId="ADAL" clId="{C5B50DF8-843C-BD48-A850-A2AC4A0CB87F}" dt="2021-10-25T18:20:37.613" v="2" actId="1076"/>
          <ac:picMkLst>
            <pc:docMk/>
            <pc:sldMk cId="3427828402" sldId="258"/>
            <ac:picMk id="9" creationId="{B26D2AC3-CDBD-6049-B047-66D5424C6C09}"/>
          </ac:picMkLst>
        </pc:picChg>
      </pc:sldChg>
      <pc:sldChg chg="addSp delSp modSp new">
        <pc:chgData name="Antonín Metelka" userId="35f6ee4f-29cd-416b-9e02-065487c7ab06" providerId="ADAL" clId="{C5B50DF8-843C-BD48-A850-A2AC4A0CB87F}" dt="2021-10-31T09:54:05.829" v="3342" actId="20577"/>
        <pc:sldMkLst>
          <pc:docMk/>
          <pc:sldMk cId="993508448" sldId="259"/>
        </pc:sldMkLst>
        <pc:spChg chg="del mod">
          <ac:chgData name="Antonín Metelka" userId="35f6ee4f-29cd-416b-9e02-065487c7ab06" providerId="ADAL" clId="{C5B50DF8-843C-BD48-A850-A2AC4A0CB87F}" dt="2021-10-26T15:34:04.188" v="8" actId="478"/>
          <ac:spMkLst>
            <pc:docMk/>
            <pc:sldMk cId="993508448" sldId="259"/>
            <ac:spMk id="2" creationId="{8ADFBCAE-D935-5542-B962-5694CCD21840}"/>
          </ac:spMkLst>
        </pc:spChg>
        <pc:spChg chg="mod">
          <ac:chgData name="Antonín Metelka" userId="35f6ee4f-29cd-416b-9e02-065487c7ab06" providerId="ADAL" clId="{C5B50DF8-843C-BD48-A850-A2AC4A0CB87F}" dt="2021-10-31T09:53:27.687" v="3341" actId="20577"/>
          <ac:spMkLst>
            <pc:docMk/>
            <pc:sldMk cId="993508448" sldId="259"/>
            <ac:spMk id="3" creationId="{AD725ACC-FC98-A14A-9906-A3085D914419}"/>
          </ac:spMkLst>
        </pc:spChg>
        <pc:spChg chg="add mod">
          <ac:chgData name="Antonín Metelka" userId="35f6ee4f-29cd-416b-9e02-065487c7ab06" providerId="ADAL" clId="{C5B50DF8-843C-BD48-A850-A2AC4A0CB87F}" dt="2021-10-31T09:54:05.829" v="3342" actId="20577"/>
          <ac:spMkLst>
            <pc:docMk/>
            <pc:sldMk cId="993508448" sldId="259"/>
            <ac:spMk id="6" creationId="{61ECF681-4230-C64F-9946-57736DFB24FE}"/>
          </ac:spMkLst>
        </pc:spChg>
        <pc:picChg chg="add mod">
          <ac:chgData name="Antonín Metelka" userId="35f6ee4f-29cd-416b-9e02-065487c7ab06" providerId="ADAL" clId="{C5B50DF8-843C-BD48-A850-A2AC4A0CB87F}" dt="2021-10-26T16:02:15.539" v="740" actId="1076"/>
          <ac:picMkLst>
            <pc:docMk/>
            <pc:sldMk cId="993508448" sldId="259"/>
            <ac:picMk id="4" creationId="{D8340A6D-D4B4-3D42-90DD-F48C66A3A94A}"/>
          </ac:picMkLst>
        </pc:picChg>
        <pc:picChg chg="add mod">
          <ac:chgData name="Antonín Metelka" userId="35f6ee4f-29cd-416b-9e02-065487c7ab06" providerId="ADAL" clId="{C5B50DF8-843C-BD48-A850-A2AC4A0CB87F}" dt="2021-10-26T15:51:59.677" v="519" actId="1076"/>
          <ac:picMkLst>
            <pc:docMk/>
            <pc:sldMk cId="993508448" sldId="259"/>
            <ac:picMk id="5" creationId="{16CBEB20-2138-384A-8DC8-6B54B983550C}"/>
          </ac:picMkLst>
        </pc:picChg>
        <pc:picChg chg="add mod">
          <ac:chgData name="Antonín Metelka" userId="35f6ee4f-29cd-416b-9e02-065487c7ab06" providerId="ADAL" clId="{C5B50DF8-843C-BD48-A850-A2AC4A0CB87F}" dt="2021-10-26T16:00:50.203" v="737" actId="1076"/>
          <ac:picMkLst>
            <pc:docMk/>
            <pc:sldMk cId="993508448" sldId="259"/>
            <ac:picMk id="7" creationId="{120FBB29-FB6A-114E-9408-DE8D023CDF11}"/>
          </ac:picMkLst>
        </pc:picChg>
        <pc:cxnChg chg="add mod">
          <ac:chgData name="Antonín Metelka" userId="35f6ee4f-29cd-416b-9e02-065487c7ab06" providerId="ADAL" clId="{C5B50DF8-843C-BD48-A850-A2AC4A0CB87F}" dt="2021-10-26T16:05:22.114" v="761" actId="14100"/>
          <ac:cxnSpMkLst>
            <pc:docMk/>
            <pc:sldMk cId="993508448" sldId="259"/>
            <ac:cxnSpMk id="8" creationId="{B02A5E57-34E7-0941-AF56-81B1268E197A}"/>
          </ac:cxnSpMkLst>
        </pc:cxnChg>
      </pc:sldChg>
      <pc:sldChg chg="addSp delSp modSp new">
        <pc:chgData name="Antonín Metelka" userId="35f6ee4f-29cd-416b-9e02-065487c7ab06" providerId="ADAL" clId="{C5B50DF8-843C-BD48-A850-A2AC4A0CB87F}" dt="2021-10-31T09:57:34.369" v="3377" actId="20577"/>
        <pc:sldMkLst>
          <pc:docMk/>
          <pc:sldMk cId="331377285" sldId="260"/>
        </pc:sldMkLst>
        <pc:spChg chg="del">
          <ac:chgData name="Antonín Metelka" userId="35f6ee4f-29cd-416b-9e02-065487c7ab06" providerId="ADAL" clId="{C5B50DF8-843C-BD48-A850-A2AC4A0CB87F}" dt="2021-10-26T16:05:55.335" v="768" actId="478"/>
          <ac:spMkLst>
            <pc:docMk/>
            <pc:sldMk cId="331377285" sldId="260"/>
            <ac:spMk id="2" creationId="{D0254220-B955-384D-9821-13AA9D3A8D93}"/>
          </ac:spMkLst>
        </pc:spChg>
        <pc:spChg chg="mod">
          <ac:chgData name="Antonín Metelka" userId="35f6ee4f-29cd-416b-9e02-065487c7ab06" providerId="ADAL" clId="{C5B50DF8-843C-BD48-A850-A2AC4A0CB87F}" dt="2021-10-31T09:57:34.369" v="3377" actId="20577"/>
          <ac:spMkLst>
            <pc:docMk/>
            <pc:sldMk cId="331377285" sldId="260"/>
            <ac:spMk id="3" creationId="{ED26B073-884B-814A-9E02-5D2FA3DD8560}"/>
          </ac:spMkLst>
        </pc:spChg>
        <pc:picChg chg="add mod">
          <ac:chgData name="Antonín Metelka" userId="35f6ee4f-29cd-416b-9e02-065487c7ab06" providerId="ADAL" clId="{C5B50DF8-843C-BD48-A850-A2AC4A0CB87F}" dt="2021-10-26T16:27:59.681" v="1203" actId="1076"/>
          <ac:picMkLst>
            <pc:docMk/>
            <pc:sldMk cId="331377285" sldId="260"/>
            <ac:picMk id="4" creationId="{73CC8DEC-9684-1F46-AF05-7C3424428A84}"/>
          </ac:picMkLst>
        </pc:picChg>
        <pc:picChg chg="add del mod">
          <ac:chgData name="Antonín Metelka" userId="35f6ee4f-29cd-416b-9e02-065487c7ab06" providerId="ADAL" clId="{C5B50DF8-843C-BD48-A850-A2AC4A0CB87F}" dt="2021-10-26T16:40:52.681" v="1443" actId="478"/>
          <ac:picMkLst>
            <pc:docMk/>
            <pc:sldMk cId="331377285" sldId="260"/>
            <ac:picMk id="5" creationId="{5406BE8B-DBFF-A44C-A303-6650A285284F}"/>
          </ac:picMkLst>
        </pc:picChg>
        <pc:picChg chg="add mod">
          <ac:chgData name="Antonín Metelka" userId="35f6ee4f-29cd-416b-9e02-065487c7ab06" providerId="ADAL" clId="{C5B50DF8-843C-BD48-A850-A2AC4A0CB87F}" dt="2021-10-26T16:41:21.514" v="1448" actId="1076"/>
          <ac:picMkLst>
            <pc:docMk/>
            <pc:sldMk cId="331377285" sldId="260"/>
            <ac:picMk id="6" creationId="{E0393AF5-1A70-514B-9051-6CA8F6BAA19E}"/>
          </ac:picMkLst>
        </pc:picChg>
      </pc:sldChg>
      <pc:sldChg chg="addSp delSp modSp new">
        <pc:chgData name="Antonín Metelka" userId="35f6ee4f-29cd-416b-9e02-065487c7ab06" providerId="ADAL" clId="{C5B50DF8-843C-BD48-A850-A2AC4A0CB87F}" dt="2021-10-31T10:00:43.893" v="3411" actId="20577"/>
        <pc:sldMkLst>
          <pc:docMk/>
          <pc:sldMk cId="2513103165" sldId="261"/>
        </pc:sldMkLst>
        <pc:spChg chg="del">
          <ac:chgData name="Antonín Metelka" userId="35f6ee4f-29cd-416b-9e02-065487c7ab06" providerId="ADAL" clId="{C5B50DF8-843C-BD48-A850-A2AC4A0CB87F}" dt="2021-10-27T09:39:40.122" v="1450" actId="478"/>
          <ac:spMkLst>
            <pc:docMk/>
            <pc:sldMk cId="2513103165" sldId="261"/>
            <ac:spMk id="2" creationId="{E9342A42-849D-8F4D-8F4B-9DB758DBD587}"/>
          </ac:spMkLst>
        </pc:spChg>
        <pc:spChg chg="mod">
          <ac:chgData name="Antonín Metelka" userId="35f6ee4f-29cd-416b-9e02-065487c7ab06" providerId="ADAL" clId="{C5B50DF8-843C-BD48-A850-A2AC4A0CB87F}" dt="2021-10-31T10:00:43.893" v="3411" actId="20577"/>
          <ac:spMkLst>
            <pc:docMk/>
            <pc:sldMk cId="2513103165" sldId="261"/>
            <ac:spMk id="3" creationId="{B365FFCA-3A48-474F-A9B0-0674325A7EFD}"/>
          </ac:spMkLst>
        </pc:spChg>
        <pc:spChg chg="add mod">
          <ac:chgData name="Antonín Metelka" userId="35f6ee4f-29cd-416b-9e02-065487c7ab06" providerId="ADAL" clId="{C5B50DF8-843C-BD48-A850-A2AC4A0CB87F}" dt="2021-10-27T10:05:08.670" v="2188" actId="1076"/>
          <ac:spMkLst>
            <pc:docMk/>
            <pc:sldMk cId="2513103165" sldId="261"/>
            <ac:spMk id="6" creationId="{DAC7C395-5A05-064A-B1E5-D790EAFEDA53}"/>
          </ac:spMkLst>
        </pc:spChg>
        <pc:picChg chg="add mod">
          <ac:chgData name="Antonín Metelka" userId="35f6ee4f-29cd-416b-9e02-065487c7ab06" providerId="ADAL" clId="{C5B50DF8-843C-BD48-A850-A2AC4A0CB87F}" dt="2021-10-27T09:54:27.444" v="2171" actId="1076"/>
          <ac:picMkLst>
            <pc:docMk/>
            <pc:sldMk cId="2513103165" sldId="261"/>
            <ac:picMk id="4" creationId="{44CB0005-DE3B-6D4B-BAEC-8979D1644605}"/>
          </ac:picMkLst>
        </pc:picChg>
        <pc:picChg chg="add mod">
          <ac:chgData name="Antonín Metelka" userId="35f6ee4f-29cd-416b-9e02-065487c7ab06" providerId="ADAL" clId="{C5B50DF8-843C-BD48-A850-A2AC4A0CB87F}" dt="2021-10-27T10:03:53.460" v="2178" actId="1076"/>
          <ac:picMkLst>
            <pc:docMk/>
            <pc:sldMk cId="2513103165" sldId="261"/>
            <ac:picMk id="5" creationId="{CBF23B69-ED22-5848-97E1-3FBF7F31EB72}"/>
          </ac:picMkLst>
        </pc:picChg>
      </pc:sldChg>
      <pc:sldChg chg="addSp delSp modSp new">
        <pc:chgData name="Antonín Metelka" userId="35f6ee4f-29cd-416b-9e02-065487c7ab06" providerId="ADAL" clId="{C5B50DF8-843C-BD48-A850-A2AC4A0CB87F}" dt="2021-10-31T10:02:30.167" v="3430" actId="20577"/>
        <pc:sldMkLst>
          <pc:docMk/>
          <pc:sldMk cId="559694515" sldId="262"/>
        </pc:sldMkLst>
        <pc:spChg chg="del">
          <ac:chgData name="Antonín Metelka" userId="35f6ee4f-29cd-416b-9e02-065487c7ab06" providerId="ADAL" clId="{C5B50DF8-843C-BD48-A850-A2AC4A0CB87F}" dt="2021-10-27T10:09:15.706" v="2191" actId="478"/>
          <ac:spMkLst>
            <pc:docMk/>
            <pc:sldMk cId="559694515" sldId="262"/>
            <ac:spMk id="2" creationId="{4833A3AD-AC17-5545-9668-2057D6E931FA}"/>
          </ac:spMkLst>
        </pc:spChg>
        <pc:spChg chg="mod">
          <ac:chgData name="Antonín Metelka" userId="35f6ee4f-29cd-416b-9e02-065487c7ab06" providerId="ADAL" clId="{C5B50DF8-843C-BD48-A850-A2AC4A0CB87F}" dt="2021-10-31T10:02:30.167" v="3430" actId="20577"/>
          <ac:spMkLst>
            <pc:docMk/>
            <pc:sldMk cId="559694515" sldId="262"/>
            <ac:spMk id="3" creationId="{98AEF092-AA84-5B4D-BFA3-A4E2B67CFC8C}"/>
          </ac:spMkLst>
        </pc:spChg>
        <pc:spChg chg="add del mod">
          <ac:chgData name="Antonín Metelka" userId="35f6ee4f-29cd-416b-9e02-065487c7ab06" providerId="ADAL" clId="{C5B50DF8-843C-BD48-A850-A2AC4A0CB87F}" dt="2021-10-27T10:42:18.505" v="2625" actId="478"/>
          <ac:spMkLst>
            <pc:docMk/>
            <pc:sldMk cId="559694515" sldId="262"/>
            <ac:spMk id="6" creationId="{C3E43854-1853-AB41-B7F2-F1031DD5C8E9}"/>
          </ac:spMkLst>
        </pc:spChg>
        <pc:spChg chg="add">
          <ac:chgData name="Antonín Metelka" userId="35f6ee4f-29cd-416b-9e02-065487c7ab06" providerId="ADAL" clId="{C5B50DF8-843C-BD48-A850-A2AC4A0CB87F}" dt="2021-10-27T10:42:19.888" v="2626" actId="139"/>
          <ac:spMkLst>
            <pc:docMk/>
            <pc:sldMk cId="559694515" sldId="262"/>
            <ac:spMk id="7" creationId="{ABFE81B5-D966-7E4D-8E5F-5985D6A74E8D}"/>
          </ac:spMkLst>
        </pc:spChg>
        <pc:spChg chg="add">
          <ac:chgData name="Antonín Metelka" userId="35f6ee4f-29cd-416b-9e02-065487c7ab06" providerId="ADAL" clId="{C5B50DF8-843C-BD48-A850-A2AC4A0CB87F}" dt="2021-10-27T10:42:34.577" v="2627" actId="139"/>
          <ac:spMkLst>
            <pc:docMk/>
            <pc:sldMk cId="559694515" sldId="262"/>
            <ac:spMk id="8" creationId="{B2560155-950B-6443-AF64-F3549859E83E}"/>
          </ac:spMkLst>
        </pc:spChg>
        <pc:spChg chg="add mod">
          <ac:chgData name="Antonín Metelka" userId="35f6ee4f-29cd-416b-9e02-065487c7ab06" providerId="ADAL" clId="{C5B50DF8-843C-BD48-A850-A2AC4A0CB87F}" dt="2021-10-27T10:43:22.123" v="2636" actId="688"/>
          <ac:spMkLst>
            <pc:docMk/>
            <pc:sldMk cId="559694515" sldId="262"/>
            <ac:spMk id="9" creationId="{D0FA4B6B-604B-D246-9BA0-7C979EC325E3}"/>
          </ac:spMkLst>
        </pc:spChg>
        <pc:picChg chg="add mod ord">
          <ac:chgData name="Antonín Metelka" userId="35f6ee4f-29cd-416b-9e02-065487c7ab06" providerId="ADAL" clId="{C5B50DF8-843C-BD48-A850-A2AC4A0CB87F}" dt="2021-10-29T19:21:23.762" v="2638" actId="170"/>
          <ac:picMkLst>
            <pc:docMk/>
            <pc:sldMk cId="559694515" sldId="262"/>
            <ac:picMk id="4" creationId="{BDB0BEB4-773E-C645-81E9-0C90C463A627}"/>
          </ac:picMkLst>
        </pc:picChg>
        <pc:picChg chg="add mod">
          <ac:chgData name="Antonín Metelka" userId="35f6ee4f-29cd-416b-9e02-065487c7ab06" providerId="ADAL" clId="{C5B50DF8-843C-BD48-A850-A2AC4A0CB87F}" dt="2021-10-27T10:31:50.128" v="2550" actId="1076"/>
          <ac:picMkLst>
            <pc:docMk/>
            <pc:sldMk cId="559694515" sldId="262"/>
            <ac:picMk id="5" creationId="{60E819B0-2700-1A49-8773-047D0ACE1AF8}"/>
          </ac:picMkLst>
        </pc:picChg>
        <pc:cxnChg chg="del">
          <ac:chgData name="Antonín Metelka" userId="35f6ee4f-29cd-416b-9e02-065487c7ab06" providerId="ADAL" clId="{C5B50DF8-843C-BD48-A850-A2AC4A0CB87F}" dt="2021-10-29T19:21:32.908" v="2639" actId="478"/>
          <ac:cxnSpMkLst>
            <pc:docMk/>
            <pc:sldMk cId="559694515" sldId="262"/>
            <ac:cxnSpMk id="6" creationId="{B439A110-99F7-3F41-95EC-FDEE950C8907}"/>
          </ac:cxnSpMkLst>
        </pc:cxnChg>
      </pc:sldChg>
      <pc:sldChg chg="addSp delSp modSp new">
        <pc:chgData name="Antonín Metelka" userId="35f6ee4f-29cd-416b-9e02-065487c7ab06" providerId="ADAL" clId="{C5B50DF8-843C-BD48-A850-A2AC4A0CB87F}" dt="2021-10-31T10:03:26.172" v="3431" actId="20577"/>
        <pc:sldMkLst>
          <pc:docMk/>
          <pc:sldMk cId="1236374588" sldId="263"/>
        </pc:sldMkLst>
        <pc:spChg chg="del">
          <ac:chgData name="Antonín Metelka" userId="35f6ee4f-29cd-416b-9e02-065487c7ab06" providerId="ADAL" clId="{C5B50DF8-843C-BD48-A850-A2AC4A0CB87F}" dt="2021-10-29T19:28:26.852" v="2641" actId="478"/>
          <ac:spMkLst>
            <pc:docMk/>
            <pc:sldMk cId="1236374588" sldId="263"/>
            <ac:spMk id="2" creationId="{D4618978-710B-AC40-B229-1DBF0D87854B}"/>
          </ac:spMkLst>
        </pc:spChg>
        <pc:spChg chg="mod">
          <ac:chgData name="Antonín Metelka" userId="35f6ee4f-29cd-416b-9e02-065487c7ab06" providerId="ADAL" clId="{C5B50DF8-843C-BD48-A850-A2AC4A0CB87F}" dt="2021-10-31T10:03:26.172" v="3431" actId="20577"/>
          <ac:spMkLst>
            <pc:docMk/>
            <pc:sldMk cId="1236374588" sldId="263"/>
            <ac:spMk id="3" creationId="{5AD75958-AB60-5549-9279-F475D80F8044}"/>
          </ac:spMkLst>
        </pc:spChg>
        <pc:spChg chg="add del mod">
          <ac:chgData name="Antonín Metelka" userId="35f6ee4f-29cd-416b-9e02-065487c7ab06" providerId="ADAL" clId="{C5B50DF8-843C-BD48-A850-A2AC4A0CB87F}" dt="2021-10-29T19:34:42.510" v="2708" actId="478"/>
          <ac:spMkLst>
            <pc:docMk/>
            <pc:sldMk cId="1236374588" sldId="263"/>
            <ac:spMk id="5" creationId="{47E5AAD9-7ED8-2D45-A47D-2967C07199D6}"/>
          </ac:spMkLst>
        </pc:spChg>
        <pc:spChg chg="add">
          <ac:chgData name="Antonín Metelka" userId="35f6ee4f-29cd-416b-9e02-065487c7ab06" providerId="ADAL" clId="{C5B50DF8-843C-BD48-A850-A2AC4A0CB87F}" dt="2021-10-29T19:42:45.810" v="2858" actId="139"/>
          <ac:spMkLst>
            <pc:docMk/>
            <pc:sldMk cId="1236374588" sldId="263"/>
            <ac:spMk id="7" creationId="{48859276-BE16-0C4B-A202-B73D58683C4E}"/>
          </ac:spMkLst>
        </pc:spChg>
        <pc:spChg chg="add mod">
          <ac:chgData name="Antonín Metelka" userId="35f6ee4f-29cd-416b-9e02-065487c7ab06" providerId="ADAL" clId="{C5B50DF8-843C-BD48-A850-A2AC4A0CB87F}" dt="2021-10-29T19:55:15.046" v="3057" actId="255"/>
          <ac:spMkLst>
            <pc:docMk/>
            <pc:sldMk cId="1236374588" sldId="263"/>
            <ac:spMk id="8" creationId="{63B3D6D9-F899-FB46-BC40-89C140BA52D4}"/>
          </ac:spMkLst>
        </pc:spChg>
        <pc:picChg chg="add mod">
          <ac:chgData name="Antonín Metelka" userId="35f6ee4f-29cd-416b-9e02-065487c7ab06" providerId="ADAL" clId="{C5B50DF8-843C-BD48-A850-A2AC4A0CB87F}" dt="2021-10-29T19:55:25.219" v="3058" actId="1076"/>
          <ac:picMkLst>
            <pc:docMk/>
            <pc:sldMk cId="1236374588" sldId="263"/>
            <ac:picMk id="6" creationId="{598D30FB-FABC-1A4A-96DE-CACB7E7517E1}"/>
          </ac:picMkLst>
        </pc:picChg>
        <pc:picChg chg="add del mod">
          <ac:chgData name="Antonín Metelka" userId="35f6ee4f-29cd-416b-9e02-065487c7ab06" providerId="ADAL" clId="{C5B50DF8-843C-BD48-A850-A2AC4A0CB87F}" dt="2021-10-29T19:55:43.675" v="3061" actId="478"/>
          <ac:picMkLst>
            <pc:docMk/>
            <pc:sldMk cId="1236374588" sldId="263"/>
            <ac:picMk id="9" creationId="{EA559EE0-4BF4-C944-98B3-07627391A8C4}"/>
          </ac:picMkLst>
        </pc:picChg>
        <pc:picChg chg="add mod">
          <ac:chgData name="Antonín Metelka" userId="35f6ee4f-29cd-416b-9e02-065487c7ab06" providerId="ADAL" clId="{C5B50DF8-843C-BD48-A850-A2AC4A0CB87F}" dt="2021-10-29T19:58:17.781" v="3064" actId="1076"/>
          <ac:picMkLst>
            <pc:docMk/>
            <pc:sldMk cId="1236374588" sldId="263"/>
            <ac:picMk id="10" creationId="{46CC3B03-2C66-954B-825B-0CC4ED2121AA}"/>
          </ac:picMkLst>
        </pc:picChg>
      </pc:sldChg>
      <pc:sldChg chg="delSp modSp new">
        <pc:chgData name="Antonín Metelka" userId="35f6ee4f-29cd-416b-9e02-065487c7ab06" providerId="ADAL" clId="{C5B50DF8-843C-BD48-A850-A2AC4A0CB87F}" dt="2021-10-31T10:04:48.568" v="3432" actId="20577"/>
        <pc:sldMkLst>
          <pc:docMk/>
          <pc:sldMk cId="4061385618" sldId="264"/>
        </pc:sldMkLst>
        <pc:spChg chg="del">
          <ac:chgData name="Antonín Metelka" userId="35f6ee4f-29cd-416b-9e02-065487c7ab06" providerId="ADAL" clId="{C5B50DF8-843C-BD48-A850-A2AC4A0CB87F}" dt="2021-10-29T19:58:29.782" v="3066" actId="478"/>
          <ac:spMkLst>
            <pc:docMk/>
            <pc:sldMk cId="4061385618" sldId="264"/>
            <ac:spMk id="2" creationId="{EE99B2BF-FB10-254B-9803-787ECA8209F2}"/>
          </ac:spMkLst>
        </pc:spChg>
        <pc:spChg chg="mod">
          <ac:chgData name="Antonín Metelka" userId="35f6ee4f-29cd-416b-9e02-065487c7ab06" providerId="ADAL" clId="{C5B50DF8-843C-BD48-A850-A2AC4A0CB87F}" dt="2021-10-31T10:04:48.568" v="3432" actId="20577"/>
          <ac:spMkLst>
            <pc:docMk/>
            <pc:sldMk cId="4061385618" sldId="264"/>
            <ac:spMk id="3" creationId="{49867F32-FA11-EB4E-A3D3-081B7A4175B1}"/>
          </ac:spMkLst>
        </pc:spChg>
      </pc:sldChg>
      <pc:sldChg chg="addSp delSp modSp new">
        <pc:chgData name="Antonín Metelka" userId="35f6ee4f-29cd-416b-9e02-065487c7ab06" providerId="ADAL" clId="{C5B50DF8-843C-BD48-A850-A2AC4A0CB87F}" dt="2021-10-30T14:38:05.677" v="3317" actId="1076"/>
        <pc:sldMkLst>
          <pc:docMk/>
          <pc:sldMk cId="1167792874" sldId="265"/>
        </pc:sldMkLst>
        <pc:spChg chg="mod">
          <ac:chgData name="Antonín Metelka" userId="35f6ee4f-29cd-416b-9e02-065487c7ab06" providerId="ADAL" clId="{C5B50DF8-843C-BD48-A850-A2AC4A0CB87F}" dt="2021-10-30T14:36:01.270" v="3296" actId="1076"/>
          <ac:spMkLst>
            <pc:docMk/>
            <pc:sldMk cId="1167792874" sldId="265"/>
            <ac:spMk id="2" creationId="{2ACC7154-0477-C145-A61C-4EC81245CD3F}"/>
          </ac:spMkLst>
        </pc:spChg>
        <pc:spChg chg="del">
          <ac:chgData name="Antonín Metelka" userId="35f6ee4f-29cd-416b-9e02-065487c7ab06" providerId="ADAL" clId="{C5B50DF8-843C-BD48-A850-A2AC4A0CB87F}" dt="2021-10-30T14:16:52.751" v="3153" actId="478"/>
          <ac:spMkLst>
            <pc:docMk/>
            <pc:sldMk cId="1167792874" sldId="265"/>
            <ac:spMk id="3" creationId="{09548EFE-AA53-E240-806B-EEE72C98B1F1}"/>
          </ac:spMkLst>
        </pc:spChg>
        <pc:picChg chg="add del mod">
          <ac:chgData name="Antonín Metelka" userId="35f6ee4f-29cd-416b-9e02-065487c7ab06" providerId="ADAL" clId="{C5B50DF8-843C-BD48-A850-A2AC4A0CB87F}" dt="2021-10-30T14:17:56.114" v="3161" actId="478"/>
          <ac:picMkLst>
            <pc:docMk/>
            <pc:sldMk cId="1167792874" sldId="265"/>
            <ac:picMk id="4" creationId="{F003CAA4-EBE0-5240-9E42-61262DF4A51D}"/>
          </ac:picMkLst>
        </pc:picChg>
        <pc:picChg chg="add mod">
          <ac:chgData name="Antonín Metelka" userId="35f6ee4f-29cd-416b-9e02-065487c7ab06" providerId="ADAL" clId="{C5B50DF8-843C-BD48-A850-A2AC4A0CB87F}" dt="2021-10-30T14:38:05.677" v="3317" actId="1076"/>
          <ac:picMkLst>
            <pc:docMk/>
            <pc:sldMk cId="1167792874" sldId="265"/>
            <ac:picMk id="5" creationId="{C6F7ED48-85BD-AB4E-9E4D-9DFD94B7A442}"/>
          </ac:picMkLst>
        </pc:picChg>
        <pc:picChg chg="add mod">
          <ac:chgData name="Antonín Metelka" userId="35f6ee4f-29cd-416b-9e02-065487c7ab06" providerId="ADAL" clId="{C5B50DF8-843C-BD48-A850-A2AC4A0CB87F}" dt="2021-10-30T14:35:48.002" v="3294" actId="1076"/>
          <ac:picMkLst>
            <pc:docMk/>
            <pc:sldMk cId="1167792874" sldId="265"/>
            <ac:picMk id="6" creationId="{DC9AD53E-F4CD-114E-87E6-1A667294AD9C}"/>
          </ac:picMkLst>
        </pc:picChg>
        <pc:picChg chg="add del mod">
          <ac:chgData name="Antonín Metelka" userId="35f6ee4f-29cd-416b-9e02-065487c7ab06" providerId="ADAL" clId="{C5B50DF8-843C-BD48-A850-A2AC4A0CB87F}" dt="2021-10-30T14:37:57.502" v="3315" actId="478"/>
          <ac:picMkLst>
            <pc:docMk/>
            <pc:sldMk cId="1167792874" sldId="265"/>
            <ac:picMk id="7" creationId="{ED4E9197-D4FF-BE48-A1EB-D60D12C1A6C9}"/>
          </ac:picMkLst>
        </pc:picChg>
        <pc:picChg chg="add del mod">
          <ac:chgData name="Antonín Metelka" userId="35f6ee4f-29cd-416b-9e02-065487c7ab06" providerId="ADAL" clId="{C5B50DF8-843C-BD48-A850-A2AC4A0CB87F}" dt="2021-10-30T14:37:23.170" v="3309" actId="478"/>
          <ac:picMkLst>
            <pc:docMk/>
            <pc:sldMk cId="1167792874" sldId="265"/>
            <ac:picMk id="8" creationId="{9552B5A2-5954-D947-B68C-AD316BE64309}"/>
          </ac:picMkLst>
        </pc:picChg>
        <pc:picChg chg="add mod">
          <ac:chgData name="Antonín Metelka" userId="35f6ee4f-29cd-416b-9e02-065487c7ab06" providerId="ADAL" clId="{C5B50DF8-843C-BD48-A850-A2AC4A0CB87F}" dt="2021-10-30T14:38:03.173" v="3316" actId="1076"/>
          <ac:picMkLst>
            <pc:docMk/>
            <pc:sldMk cId="1167792874" sldId="265"/>
            <ac:picMk id="9" creationId="{9186C07B-2798-3E49-BFEF-6E1FC71D402A}"/>
          </ac:picMkLst>
        </pc:picChg>
      </pc:sldChg>
      <pc:sldChg chg="delSp new del ord">
        <pc:chgData name="Antonín Metelka" userId="35f6ee4f-29cd-416b-9e02-065487c7ab06" providerId="ADAL" clId="{C5B50DF8-843C-BD48-A850-A2AC4A0CB87F}" dt="2021-11-21T20:13:44.109" v="3443" actId="2696"/>
        <pc:sldMkLst>
          <pc:docMk/>
          <pc:sldMk cId="1800324785" sldId="266"/>
        </pc:sldMkLst>
        <pc:spChg chg="del">
          <ac:chgData name="Antonín Metelka" userId="35f6ee4f-29cd-416b-9e02-065487c7ab06" providerId="ADAL" clId="{C5B50DF8-843C-BD48-A850-A2AC4A0CB87F}" dt="2021-11-21T20:12:02.096" v="3436" actId="478"/>
          <ac:spMkLst>
            <pc:docMk/>
            <pc:sldMk cId="1800324785" sldId="266"/>
            <ac:spMk id="2" creationId="{BA30D7E6-3ADA-7A4C-ABD9-FC7293FBCE57}"/>
          </ac:spMkLst>
        </pc:spChg>
        <pc:spChg chg="del">
          <ac:chgData name="Antonín Metelka" userId="35f6ee4f-29cd-416b-9e02-065487c7ab06" providerId="ADAL" clId="{C5B50DF8-843C-BD48-A850-A2AC4A0CB87F}" dt="2021-11-21T20:12:00.420" v="3435" actId="478"/>
          <ac:spMkLst>
            <pc:docMk/>
            <pc:sldMk cId="1800324785" sldId="266"/>
            <ac:spMk id="3" creationId="{D4E47F84-246C-F142-9591-4755500E3CB8}"/>
          </ac:spMkLst>
        </pc:spChg>
      </pc:sldChg>
      <pc:sldChg chg="new del ord">
        <pc:chgData name="Antonín Metelka" userId="35f6ee4f-29cd-416b-9e02-065487c7ab06" providerId="ADAL" clId="{C5B50DF8-843C-BD48-A850-A2AC4A0CB87F}" dt="2021-11-21T20:12:49.902" v="3439" actId="2696"/>
        <pc:sldMkLst>
          <pc:docMk/>
          <pc:sldMk cId="1548589322" sldId="267"/>
        </pc:sldMkLst>
      </pc:sldChg>
      <pc:sldChg chg="add del">
        <pc:chgData name="Antonín Metelka" userId="35f6ee4f-29cd-416b-9e02-065487c7ab06" providerId="ADAL" clId="{C5B50DF8-843C-BD48-A850-A2AC4A0CB87F}" dt="2021-11-21T20:13:02.996" v="3441" actId="2696"/>
        <pc:sldMkLst>
          <pc:docMk/>
          <pc:sldMk cId="1925636116" sldId="267"/>
        </pc:sldMkLst>
      </pc:sldChg>
      <pc:sldChg chg="addSp delSp modSp add">
        <pc:chgData name="Antonín Metelka" userId="35f6ee4f-29cd-416b-9e02-065487c7ab06" providerId="ADAL" clId="{C5B50DF8-843C-BD48-A850-A2AC4A0CB87F}" dt="2021-11-21T20:16:01.688" v="3567" actId="1076"/>
        <pc:sldMkLst>
          <pc:docMk/>
          <pc:sldMk cId="3426484041" sldId="267"/>
        </pc:sldMkLst>
        <pc:spChg chg="add del">
          <ac:chgData name="Antonín Metelka" userId="35f6ee4f-29cd-416b-9e02-065487c7ab06" providerId="ADAL" clId="{C5B50DF8-843C-BD48-A850-A2AC4A0CB87F}" dt="2021-11-21T20:15:29.869" v="3545" actId="478"/>
          <ac:spMkLst>
            <pc:docMk/>
            <pc:sldMk cId="3426484041" sldId="267"/>
            <ac:spMk id="2" creationId="{BD12E8ED-C3F0-CE40-B58E-9FE3E526F40E}"/>
          </ac:spMkLst>
        </pc:spChg>
        <pc:spChg chg="mod">
          <ac:chgData name="Antonín Metelka" userId="35f6ee4f-29cd-416b-9e02-065487c7ab06" providerId="ADAL" clId="{C5B50DF8-843C-BD48-A850-A2AC4A0CB87F}" dt="2021-11-21T20:16:01.688" v="3567" actId="1076"/>
          <ac:spMkLst>
            <pc:docMk/>
            <pc:sldMk cId="3426484041" sldId="267"/>
            <ac:spMk id="3" creationId="{00000000-0000-0000-0000-000000000000}"/>
          </ac:spMkLst>
        </pc:spChg>
      </pc:sldChg>
    </pc:docChg>
  </pc:docChgLst>
  <pc:docChgLst>
    <pc:chgData name="Metelka Antonín" userId="35f6ee4f-29cd-416b-9e02-065487c7ab06" providerId="ADAL" clId="{C5B50DF8-843C-BD48-A850-A2AC4A0CB87F}"/>
    <pc:docChg chg="undo custSel modSld">
      <pc:chgData name="Metelka Antonín" userId="35f6ee4f-29cd-416b-9e02-065487c7ab06" providerId="ADAL" clId="{C5B50DF8-843C-BD48-A850-A2AC4A0CB87F}" dt="2021-10-29T20:42:51.500" v="427" actId="1076"/>
      <pc:docMkLst>
        <pc:docMk/>
      </pc:docMkLst>
      <pc:sldChg chg="addSp delSp modSp">
        <pc:chgData name="Metelka Antonín" userId="35f6ee4f-29cd-416b-9e02-065487c7ab06" providerId="ADAL" clId="{C5B50DF8-843C-BD48-A850-A2AC4A0CB87F}" dt="2021-10-28T07:51:33.215" v="283" actId="1076"/>
        <pc:sldMkLst>
          <pc:docMk/>
          <pc:sldMk cId="559694515" sldId="262"/>
        </pc:sldMkLst>
        <pc:spChg chg="mod">
          <ac:chgData name="Metelka Antonín" userId="35f6ee4f-29cd-416b-9e02-065487c7ab06" providerId="ADAL" clId="{C5B50DF8-843C-BD48-A850-A2AC4A0CB87F}" dt="2021-10-28T07:43:57.910" v="16" actId="14100"/>
          <ac:spMkLst>
            <pc:docMk/>
            <pc:sldMk cId="559694515" sldId="262"/>
            <ac:spMk id="8" creationId="{B2560155-950B-6443-AF64-F3549859E83E}"/>
          </ac:spMkLst>
        </pc:spChg>
        <pc:spChg chg="mod">
          <ac:chgData name="Metelka Antonín" userId="35f6ee4f-29cd-416b-9e02-065487c7ab06" providerId="ADAL" clId="{C5B50DF8-843C-BD48-A850-A2AC4A0CB87F}" dt="2021-10-28T07:49:26.650" v="265" actId="20577"/>
          <ac:spMkLst>
            <pc:docMk/>
            <pc:sldMk cId="559694515" sldId="262"/>
            <ac:spMk id="9" creationId="{D0FA4B6B-604B-D246-9BA0-7C979EC325E3}"/>
          </ac:spMkLst>
        </pc:spChg>
        <pc:spChg chg="add mod">
          <ac:chgData name="Metelka Antonín" userId="35f6ee4f-29cd-416b-9e02-065487c7ab06" providerId="ADAL" clId="{C5B50DF8-843C-BD48-A850-A2AC4A0CB87F}" dt="2021-10-28T07:51:33.215" v="283" actId="1076"/>
          <ac:spMkLst>
            <pc:docMk/>
            <pc:sldMk cId="559694515" sldId="262"/>
            <ac:spMk id="10" creationId="{80113E6B-67C3-5549-AEC6-27198759BB26}"/>
          </ac:spMkLst>
        </pc:spChg>
        <pc:picChg chg="add mod">
          <ac:chgData name="Metelka Antonín" userId="35f6ee4f-29cd-416b-9e02-065487c7ab06" providerId="ADAL" clId="{C5B50DF8-843C-BD48-A850-A2AC4A0CB87F}" dt="2021-10-28T07:42:23.439" v="13" actId="1076"/>
          <ac:picMkLst>
            <pc:docMk/>
            <pc:sldMk cId="559694515" sldId="262"/>
            <ac:picMk id="2" creationId="{D3D64EA1-F5E3-244D-A6E5-A90E768AE1AB}"/>
          </ac:picMkLst>
        </pc:picChg>
        <pc:picChg chg="add del">
          <ac:chgData name="Metelka Antonín" userId="35f6ee4f-29cd-416b-9e02-065487c7ab06" providerId="ADAL" clId="{C5B50DF8-843C-BD48-A850-A2AC4A0CB87F}" dt="2021-10-28T07:42:24.274" v="14" actId="478"/>
          <ac:picMkLst>
            <pc:docMk/>
            <pc:sldMk cId="559694515" sldId="262"/>
            <ac:picMk id="4" creationId="{BDB0BEB4-773E-C645-81E9-0C90C463A627}"/>
          </ac:picMkLst>
        </pc:picChg>
        <pc:picChg chg="mod">
          <ac:chgData name="Metelka Antonín" userId="35f6ee4f-29cd-416b-9e02-065487c7ab06" providerId="ADAL" clId="{C5B50DF8-843C-BD48-A850-A2AC4A0CB87F}" dt="2021-10-28T07:42:22.728" v="12" actId="1076"/>
          <ac:picMkLst>
            <pc:docMk/>
            <pc:sldMk cId="559694515" sldId="262"/>
            <ac:picMk id="5" creationId="{60E819B0-2700-1A49-8773-047D0ACE1AF8}"/>
          </ac:picMkLst>
        </pc:picChg>
        <pc:cxnChg chg="add">
          <ac:chgData name="Metelka Antonín" userId="35f6ee4f-29cd-416b-9e02-065487c7ab06" providerId="ADAL" clId="{C5B50DF8-843C-BD48-A850-A2AC4A0CB87F}" dt="2021-10-28T07:49:51.305" v="266" actId="1044"/>
          <ac:cxnSpMkLst>
            <pc:docMk/>
            <pc:sldMk cId="559694515" sldId="262"/>
            <ac:cxnSpMk id="6" creationId="{B439A110-99F7-3F41-95EC-FDEE950C8907}"/>
          </ac:cxnSpMkLst>
        </pc:cxnChg>
      </pc:sldChg>
      <pc:sldChg chg="addSp modSp">
        <pc:chgData name="Metelka Antonín" userId="35f6ee4f-29cd-416b-9e02-065487c7ab06" providerId="ADAL" clId="{C5B50DF8-843C-BD48-A850-A2AC4A0CB87F}" dt="2021-10-29T20:42:51.500" v="427" actId="1076"/>
        <pc:sldMkLst>
          <pc:docMk/>
          <pc:sldMk cId="4061385618" sldId="264"/>
        </pc:sldMkLst>
        <pc:spChg chg="mod">
          <ac:chgData name="Metelka Antonín" userId="35f6ee4f-29cd-416b-9e02-065487c7ab06" providerId="ADAL" clId="{C5B50DF8-843C-BD48-A850-A2AC4A0CB87F}" dt="2021-10-29T20:38:56.206" v="387" actId="20577"/>
          <ac:spMkLst>
            <pc:docMk/>
            <pc:sldMk cId="4061385618" sldId="264"/>
            <ac:spMk id="3" creationId="{49867F32-FA11-EB4E-A3D3-081B7A4175B1}"/>
          </ac:spMkLst>
        </pc:spChg>
        <pc:spChg chg="add mod">
          <ac:chgData name="Metelka Antonín" userId="35f6ee4f-29cd-416b-9e02-065487c7ab06" providerId="ADAL" clId="{C5B50DF8-843C-BD48-A850-A2AC4A0CB87F}" dt="2021-10-29T20:42:51.500" v="427" actId="1076"/>
          <ac:spMkLst>
            <pc:docMk/>
            <pc:sldMk cId="4061385618" sldId="264"/>
            <ac:spMk id="4" creationId="{30B2D11F-9A51-0B43-9D7F-25C5F70932FE}"/>
          </ac:spMkLst>
        </pc:spChg>
        <pc:picChg chg="add mod">
          <ac:chgData name="Metelka Antonín" userId="35f6ee4f-29cd-416b-9e02-065487c7ab06" providerId="ADAL" clId="{C5B50DF8-843C-BD48-A850-A2AC4A0CB87F}" dt="2021-10-29T20:38:52.991" v="386" actId="1076"/>
          <ac:picMkLst>
            <pc:docMk/>
            <pc:sldMk cId="4061385618" sldId="264"/>
            <ac:picMk id="2" creationId="{8CEA1F98-B4A2-E54B-B2D7-6735ADD7B99D}"/>
          </ac:picMkLst>
        </pc:picChg>
        <pc:picChg chg="add mod">
          <ac:chgData name="Metelka Antonín" userId="35f6ee4f-29cd-416b-9e02-065487c7ab06" providerId="ADAL" clId="{C5B50DF8-843C-BD48-A850-A2AC4A0CB87F}" dt="2021-10-29T20:42:49.083" v="426" actId="1076"/>
          <ac:picMkLst>
            <pc:docMk/>
            <pc:sldMk cId="4061385618" sldId="264"/>
            <ac:picMk id="5" creationId="{AF51CE19-DD48-844C-88E3-A6CEC0ACB4BB}"/>
          </ac:picMkLst>
        </pc:picChg>
      </pc:sldChg>
    </pc:docChg>
  </pc:docChgLst>
  <pc:docChgLst>
    <pc:chgData name="Antonín Metelka" userId="35f6ee4f-29cd-416b-9e02-065487c7ab06" providerId="ADAL" clId="{65B979B3-261A-4441-80E4-14E0186D6C0A}"/>
    <pc:docChg chg="undo custSel modSld">
      <pc:chgData name="Antonín Metelka" userId="35f6ee4f-29cd-416b-9e02-065487c7ab06" providerId="ADAL" clId="{65B979B3-261A-4441-80E4-14E0186D6C0A}" dt="2021-10-25T18:20:09.425" v="554" actId="14100"/>
      <pc:docMkLst>
        <pc:docMk/>
      </pc:docMkLst>
      <pc:sldChg chg="modSp">
        <pc:chgData name="Antonín Metelka" userId="35f6ee4f-29cd-416b-9e02-065487c7ab06" providerId="ADAL" clId="{65B979B3-261A-4441-80E4-14E0186D6C0A}" dt="2021-10-25T17:53:42.288" v="11" actId="1076"/>
        <pc:sldMkLst>
          <pc:docMk/>
          <pc:sldMk cId="2380250861" sldId="257"/>
        </pc:sldMkLst>
        <pc:spChg chg="mod">
          <ac:chgData name="Antonín Metelka" userId="35f6ee4f-29cd-416b-9e02-065487c7ab06" providerId="ADAL" clId="{65B979B3-261A-4441-80E4-14E0186D6C0A}" dt="2021-10-25T17:53:42.288" v="11" actId="1076"/>
          <ac:spMkLst>
            <pc:docMk/>
            <pc:sldMk cId="2380250861" sldId="257"/>
            <ac:spMk id="5" creationId="{405C5B0F-997D-D240-964E-6597ECF280C1}"/>
          </ac:spMkLst>
        </pc:spChg>
      </pc:sldChg>
      <pc:sldChg chg="addSp delSp modSp">
        <pc:chgData name="Antonín Metelka" userId="35f6ee4f-29cd-416b-9e02-065487c7ab06" providerId="ADAL" clId="{65B979B3-261A-4441-80E4-14E0186D6C0A}" dt="2021-10-25T18:20:09.425" v="554" actId="14100"/>
        <pc:sldMkLst>
          <pc:docMk/>
          <pc:sldMk cId="3427828402" sldId="258"/>
        </pc:sldMkLst>
        <pc:spChg chg="mod">
          <ac:chgData name="Antonín Metelka" userId="35f6ee4f-29cd-416b-9e02-065487c7ab06" providerId="ADAL" clId="{65B979B3-261A-4441-80E4-14E0186D6C0A}" dt="2021-10-25T17:54:07.346" v="37" actId="1076"/>
          <ac:spMkLst>
            <pc:docMk/>
            <pc:sldMk cId="3427828402" sldId="258"/>
            <ac:spMk id="2" creationId="{8B5C8448-8F7A-9A41-94FF-47B78B116E0E}"/>
          </ac:spMkLst>
        </pc:spChg>
        <pc:spChg chg="mod">
          <ac:chgData name="Antonín Metelka" userId="35f6ee4f-29cd-416b-9e02-065487c7ab06" providerId="ADAL" clId="{65B979B3-261A-4441-80E4-14E0186D6C0A}" dt="2021-10-25T18:17:57.160" v="536" actId="1076"/>
          <ac:spMkLst>
            <pc:docMk/>
            <pc:sldMk cId="3427828402" sldId="258"/>
            <ac:spMk id="3" creationId="{8F3D659B-6786-A24C-A534-64A0237A3CA2}"/>
          </ac:spMkLst>
        </pc:spChg>
        <pc:spChg chg="add mod">
          <ac:chgData name="Antonín Metelka" userId="35f6ee4f-29cd-416b-9e02-065487c7ab06" providerId="ADAL" clId="{65B979B3-261A-4441-80E4-14E0186D6C0A}" dt="2021-10-25T18:18:37.295" v="546" actId="1076"/>
          <ac:spMkLst>
            <pc:docMk/>
            <pc:sldMk cId="3427828402" sldId="258"/>
            <ac:spMk id="8" creationId="{61B05FD3-DA5C-9D4F-8A7D-95A3260264C2}"/>
          </ac:spMkLst>
        </pc:spChg>
        <pc:picChg chg="add mod">
          <ac:chgData name="Antonín Metelka" userId="35f6ee4f-29cd-416b-9e02-065487c7ab06" providerId="ADAL" clId="{65B979B3-261A-4441-80E4-14E0186D6C0A}" dt="2021-10-25T18:18:00.814" v="537" actId="1076"/>
          <ac:picMkLst>
            <pc:docMk/>
            <pc:sldMk cId="3427828402" sldId="258"/>
            <ac:picMk id="4" creationId="{355F4155-1162-1C47-B102-C68C5840D0FA}"/>
          </ac:picMkLst>
        </pc:picChg>
        <pc:picChg chg="add del mod">
          <ac:chgData name="Antonín Metelka" userId="35f6ee4f-29cd-416b-9e02-065487c7ab06" providerId="ADAL" clId="{65B979B3-261A-4441-80E4-14E0186D6C0A}" dt="2021-10-25T18:15:14.518" v="418" actId="931"/>
          <ac:picMkLst>
            <pc:docMk/>
            <pc:sldMk cId="3427828402" sldId="258"/>
            <ac:picMk id="5" creationId="{85CE8BD4-2BC7-A546-8B4B-8D2CE23F81EF}"/>
          </ac:picMkLst>
        </pc:picChg>
        <pc:picChg chg="add mod">
          <ac:chgData name="Antonín Metelka" userId="35f6ee4f-29cd-416b-9e02-065487c7ab06" providerId="ADAL" clId="{65B979B3-261A-4441-80E4-14E0186D6C0A}" dt="2021-10-25T18:20:09.425" v="554" actId="14100"/>
          <ac:picMkLst>
            <pc:docMk/>
            <pc:sldMk cId="3427828402" sldId="258"/>
            <ac:picMk id="6" creationId="{26FEA6A2-25E8-6C43-932B-3899FF6D4AE9}"/>
          </ac:picMkLst>
        </pc:picChg>
        <pc:picChg chg="add mod">
          <ac:chgData name="Antonín Metelka" userId="35f6ee4f-29cd-416b-9e02-065487c7ab06" providerId="ADAL" clId="{65B979B3-261A-4441-80E4-14E0186D6C0A}" dt="2021-10-25T18:19:23.471" v="550" actId="14100"/>
          <ac:picMkLst>
            <pc:docMk/>
            <pc:sldMk cId="3427828402" sldId="258"/>
            <ac:picMk id="9" creationId="{B26D2AC3-CDBD-6049-B047-66D5424C6C0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4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8.jpe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1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27278" y="3074119"/>
            <a:ext cx="10393251" cy="3115241"/>
          </a:xfrm>
        </p:spPr>
        <p:txBody>
          <a:bodyPr>
            <a:normAutofit fontScale="92500" lnSpcReduction="10000"/>
          </a:bodyPr>
          <a:lstStyle/>
          <a:p>
            <a:r>
              <a:rPr lang="cs-CZ" sz="4000" b="1"/>
              <a:t>JMÉNO: Antonín Metelka </a:t>
            </a:r>
          </a:p>
          <a:p>
            <a:r>
              <a:rPr lang="cs-CZ" sz="3200" b="1">
                <a:solidFill>
                  <a:schemeClr val="accent5">
                    <a:lumMod val="75000"/>
                  </a:schemeClr>
                </a:solidFill>
              </a:rPr>
              <a:t>TÉMA: Laboratoř kontrola svěřených částí </a:t>
            </a:r>
          </a:p>
          <a:p>
            <a:r>
              <a:rPr lang="cs-CZ" sz="3200" b="1">
                <a:solidFill>
                  <a:schemeClr val="accent5">
                    <a:lumMod val="75000"/>
                  </a:schemeClr>
                </a:solidFill>
              </a:rPr>
              <a:t>NÁZEV PROJEKTU: Vyšší přidaná hodnota ve strojírenství-náš směr a cíl</a:t>
            </a:r>
          </a:p>
          <a:p>
            <a:r>
              <a:rPr lang="en-GB"/>
              <a:t>6. 9. 2021 – 1. 10. 2021</a:t>
            </a:r>
            <a:endParaRPr lang="cs-CZ"/>
          </a:p>
          <a:p>
            <a:r>
              <a:rPr lang="en-GB"/>
              <a:t>SWOBODA TECHNOLOGIES WIGGENSBACH</a:t>
            </a:r>
            <a:r>
              <a:rPr lang="cs-CZ"/>
              <a:t>, NĚMECKO</a:t>
            </a:r>
            <a:endParaRPr lang="en-GB"/>
          </a:p>
          <a:p>
            <a:endParaRPr lang="cs-CZ" sz="3200" b="1">
              <a:solidFill>
                <a:srgbClr val="FF0000"/>
              </a:solidFill>
            </a:endParaRPr>
          </a:p>
          <a:p>
            <a:endParaRPr lang="cs-CZ" sz="3200"/>
          </a:p>
          <a:p>
            <a:endParaRPr lang="cs-CZ" sz="3200" b="1">
              <a:solidFill>
                <a:srgbClr val="FF0000"/>
              </a:solidFill>
            </a:endParaRPr>
          </a:p>
        </p:txBody>
      </p:sp>
      <p:pic>
        <p:nvPicPr>
          <p:cNvPr id="10" name="Obrázek 9" descr="E:\NOVÝ ERASMUS+\NOVÉ LOGO\eu_flag_co_funded_pos_[rgb]_right.jpg">
            <a:extLst>
              <a:ext uri="{FF2B5EF4-FFF2-40B4-BE49-F238E27FC236}">
                <a16:creationId xmlns:a16="http://schemas.microsoft.com/office/drawing/2014/main" id="{024487D1-3291-46C7-9F87-7666F932B2B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78" y="903896"/>
            <a:ext cx="3083616" cy="177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" descr="VÃ½sledek obrÃ¡zku pro dzs">
            <a:extLst>
              <a:ext uri="{FF2B5EF4-FFF2-40B4-BE49-F238E27FC236}">
                <a16:creationId xmlns:a16="http://schemas.microsoft.com/office/drawing/2014/main" id="{A5FCC327-D409-4FBB-86C7-6842C14D43C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1003" y="668640"/>
            <a:ext cx="2009312" cy="200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4" descr="VÃ½sledek obrÃ¡zku pro mÅ¡mt logo">
            <a:extLst>
              <a:ext uri="{FF2B5EF4-FFF2-40B4-BE49-F238E27FC236}">
                <a16:creationId xmlns:a16="http://schemas.microsoft.com/office/drawing/2014/main" id="{475147D7-7B75-4A7D-B750-74550D755429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3069" y="1053503"/>
            <a:ext cx="1787140" cy="162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6484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867F32-FA11-EB4E-A3D3-081B7A417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127" y="1384903"/>
            <a:ext cx="4869920" cy="3124201"/>
          </a:xfrm>
        </p:spPr>
        <p:txBody>
          <a:bodyPr anchor="t"/>
          <a:lstStyle/>
          <a:p>
            <a:pPr marL="0" indent="0">
              <a:buNone/>
            </a:pPr>
            <a:r>
              <a:rPr lang="cs-CZ"/>
              <a:t>Nebo  Stroj, který zkouší tvrdost materiálu podle Vickerse.</a:t>
            </a:r>
          </a:p>
        </p:txBody>
      </p:sp>
      <p:pic>
        <p:nvPicPr>
          <p:cNvPr id="2" name="Obrázek 3">
            <a:extLst>
              <a:ext uri="{FF2B5EF4-FFF2-40B4-BE49-F238E27FC236}">
                <a16:creationId xmlns:a16="http://schemas.microsoft.com/office/drawing/2014/main" id="{8CEA1F98-B4A2-E54B-B2D7-6735ADD7B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161" y="2759293"/>
            <a:ext cx="3102427" cy="310242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0B2D11F-9A51-0B43-9D7F-25C5F70932FE}"/>
              </a:ext>
            </a:extLst>
          </p:cNvPr>
          <p:cNvSpPr txBox="1"/>
          <p:nvPr/>
        </p:nvSpPr>
        <p:spPr>
          <a:xfrm>
            <a:off x="5341077" y="1708616"/>
            <a:ext cx="41154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/>
              <a:t>Zkouška tvrdosti podle Vickerse patří mezi statické zkoušky tvrdosti materiálu. Vickersova zkouška, je značně univerzální, lze ji použít na tvrdé i měkké materiály. Její výhodou je též to, že výsledná hodnota tvrdosti nezávisí na zatěžovací síle. </a:t>
            </a: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AF51CE19-DD48-844C-88E3-A6CEC0ACB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6507" y="2943065"/>
            <a:ext cx="2238325" cy="325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85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CC7154-0477-C145-A61C-4EC81245C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2554" y="303359"/>
            <a:ext cx="7736491" cy="2184400"/>
          </a:xfrm>
        </p:spPr>
        <p:txBody>
          <a:bodyPr/>
          <a:lstStyle/>
          <a:p>
            <a:r>
              <a:rPr lang="cs-CZ"/>
              <a:t>A to je všechno z laboratoře ve firmě Swoboda Wiggensbach </a:t>
            </a: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C6F7ED48-85BD-AB4E-9E4D-9DFD94B7A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955" y="2487759"/>
            <a:ext cx="4451048" cy="2949490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DC9AD53E-F4CD-114E-87E6-1A667294A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13" y="479510"/>
            <a:ext cx="2378722" cy="1067008"/>
          </a:xfrm>
          <a:prstGeom prst="rect">
            <a:avLst/>
          </a:prstGeom>
        </p:spPr>
      </p:pic>
      <p:pic>
        <p:nvPicPr>
          <p:cNvPr id="9" name="Obrázek 9">
            <a:extLst>
              <a:ext uri="{FF2B5EF4-FFF2-40B4-BE49-F238E27FC236}">
                <a16:creationId xmlns:a16="http://schemas.microsoft.com/office/drawing/2014/main" id="{9186C07B-2798-3E49-BFEF-6E1FC71D4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634" y="2487759"/>
            <a:ext cx="4636929" cy="303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9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9FDB8656-B800-F440-8B89-C624A71E54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9CB07A6B-E4AF-F349-B7AE-E6A681C06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38006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50CDD2C-1046-EA47-A211-A98174F9B336}"/>
              </a:ext>
            </a:extLst>
          </p:cNvPr>
          <p:cNvSpPr txBox="1"/>
          <p:nvPr/>
        </p:nvSpPr>
        <p:spPr>
          <a:xfrm>
            <a:off x="6070621" y="313266"/>
            <a:ext cx="58057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>
                <a:solidFill>
                  <a:schemeClr val="bg1"/>
                </a:solidFill>
                <a:latin typeface="Abadi" panose="020B0604020104020204" pitchFamily="34" charset="0"/>
              </a:rPr>
              <a:t>Laboratoř  kontrola svařených částí</a:t>
            </a:r>
          </a:p>
        </p:txBody>
      </p:sp>
    </p:spTree>
    <p:extLst>
      <p:ext uri="{BB962C8B-B14F-4D97-AF65-F5344CB8AC3E}">
        <p14:creationId xmlns:p14="http://schemas.microsoft.com/office/powerpoint/2010/main" val="2139429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CC019B-D5AC-E049-995D-2BD24DFDB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985" y="1770137"/>
            <a:ext cx="5276041" cy="4688720"/>
          </a:xfrm>
        </p:spPr>
        <p:txBody>
          <a:bodyPr anchor="t"/>
          <a:lstStyle/>
          <a:p>
            <a:r>
              <a:rPr lang="cs-CZ">
                <a:ea typeface="Amasis MT Pro" panose="02000000000000000000" pitchFamily="2" charset="0"/>
                <a:cs typeface="Angsana New" panose="02020603050405020304" pitchFamily="18" charset="-34"/>
              </a:rPr>
              <a:t>Jako první nás provedli celou laboratoří a ukázali nám všechny přístroje, které používají na kontrolu a vývoj nových součástí.</a:t>
            </a:r>
          </a:p>
          <a:p>
            <a:r>
              <a:rPr lang="cs-CZ">
                <a:ea typeface="Amasis MT Pro" panose="02000000000000000000" pitchFamily="2" charset="0"/>
                <a:cs typeface="Angsana New" panose="02020603050405020304" pitchFamily="18" charset="-34"/>
              </a:rPr>
              <a:t>Mezi ně patří – Laboratorní pece, které dokázaly součást zchladit, zahřát, a u pece se dala nastavit i vlhkost vzduchu uvnitř. Vše proto,  aby se vyzkoušela odolnost součásti před zahájením výroby.</a:t>
            </a:r>
          </a:p>
          <a:p>
            <a:r>
              <a:rPr lang="cs-CZ">
                <a:ea typeface="Amasis MT Pro" panose="02000000000000000000" pitchFamily="2" charset="0"/>
                <a:cs typeface="Angsana New" panose="02020603050405020304" pitchFamily="18" charset="-34"/>
              </a:rPr>
              <a:t>Rentgenové Stroje – Které byly používány především na kontrolu kontaktů zapuštěních v součásti.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05C5B0F-997D-D240-964E-6597ECF2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874" y="0"/>
            <a:ext cx="7249507" cy="1695149"/>
          </a:xfrm>
        </p:spPr>
        <p:txBody>
          <a:bodyPr/>
          <a:lstStyle/>
          <a:p>
            <a:r>
              <a:rPr lang="cs-CZ"/>
              <a:t>Ukázka celé laboratoře </a:t>
            </a:r>
          </a:p>
        </p:txBody>
      </p:sp>
      <p:pic>
        <p:nvPicPr>
          <p:cNvPr id="4" name="Obrázek 6">
            <a:extLst>
              <a:ext uri="{FF2B5EF4-FFF2-40B4-BE49-F238E27FC236}">
                <a16:creationId xmlns:a16="http://schemas.microsoft.com/office/drawing/2014/main" id="{236CB5E8-6AE2-B549-8FEF-DBE074A0A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184952"/>
            <a:ext cx="4249594" cy="2273905"/>
          </a:xfrm>
          <a:prstGeom prst="rect">
            <a:avLst/>
          </a:prstGeom>
        </p:spPr>
      </p:pic>
      <p:pic>
        <p:nvPicPr>
          <p:cNvPr id="7" name="Obrázek 7">
            <a:extLst>
              <a:ext uri="{FF2B5EF4-FFF2-40B4-BE49-F238E27FC236}">
                <a16:creationId xmlns:a16="http://schemas.microsoft.com/office/drawing/2014/main" id="{62EDCAE2-0C98-714A-BCC5-24C8A26C7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959" y="560413"/>
            <a:ext cx="2448076" cy="4080127"/>
          </a:xfrm>
          <a:prstGeom prst="rect">
            <a:avLst/>
          </a:prstGeom>
        </p:spPr>
      </p:pic>
      <p:pic>
        <p:nvPicPr>
          <p:cNvPr id="8" name="Obrázek 8">
            <a:extLst>
              <a:ext uri="{FF2B5EF4-FFF2-40B4-BE49-F238E27FC236}">
                <a16:creationId xmlns:a16="http://schemas.microsoft.com/office/drawing/2014/main" id="{9E39F6A7-4B34-AC4C-A62F-329929F1A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402" y="1596266"/>
            <a:ext cx="3002180" cy="215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50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5C8448-8F7A-9A41-94FF-47B78B116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842" y="440267"/>
            <a:ext cx="6841444" cy="829733"/>
          </a:xfrm>
        </p:spPr>
        <p:txBody>
          <a:bodyPr/>
          <a:lstStyle/>
          <a:p>
            <a:r>
              <a:rPr lang="cs-CZ"/>
              <a:t>Ukázka celé laboratoře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3D659B-6786-A24C-A534-64A0237A3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82" y="1270000"/>
            <a:ext cx="4391595" cy="4819952"/>
          </a:xfrm>
        </p:spPr>
        <p:txBody>
          <a:bodyPr anchor="t"/>
          <a:lstStyle/>
          <a:p>
            <a:pPr marL="457200" lvl="1" indent="0">
              <a:buNone/>
            </a:pPr>
            <a:r>
              <a:rPr lang="cs-CZ"/>
              <a:t>Dále jsme také viděli stroje, na kterých se provádějí zkoušky, jako jsou např.</a:t>
            </a:r>
          </a:p>
          <a:p>
            <a:pPr marL="457200" lvl="1" indent="0">
              <a:buNone/>
            </a:pPr>
            <a:r>
              <a:rPr lang="cs-CZ"/>
              <a:t> zkouška tahem (</a:t>
            </a:r>
            <a:r>
              <a:rPr lang="cs-CZ" i="0">
                <a:solidFill>
                  <a:schemeClr val="tx1"/>
                </a:solidFill>
                <a:effectLst/>
              </a:rPr>
              <a:t>Vzorek se zkouší na trhacím zařízení, dle potřeby, často až do roztržení)</a:t>
            </a:r>
          </a:p>
          <a:p>
            <a:pPr marL="457200" lvl="1" indent="0">
              <a:buNone/>
            </a:pPr>
            <a:r>
              <a:rPr lang="cs-CZ" i="0">
                <a:solidFill>
                  <a:schemeClr val="tx1"/>
                </a:solidFill>
                <a:effectLst/>
              </a:rPr>
              <a:t> </a:t>
            </a:r>
            <a:endParaRPr lang="cs-CZ">
              <a:solidFill>
                <a:schemeClr val="tx1"/>
              </a:solidFill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355F4155-1162-1C47-B102-C68C5840D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241" y="2947156"/>
            <a:ext cx="1809750" cy="3095625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26FEA6A2-25E8-6C43-932B-3899FF6D4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516" y="3429000"/>
            <a:ext cx="2120639" cy="240499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1B05FD3-DA5C-9D4F-8A7D-95A3260264C2}"/>
              </a:ext>
            </a:extLst>
          </p:cNvPr>
          <p:cNvSpPr txBox="1"/>
          <p:nvPr/>
        </p:nvSpPr>
        <p:spPr>
          <a:xfrm>
            <a:off x="6845752" y="1376689"/>
            <a:ext cx="47911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/>
              <a:t>Z</a:t>
            </a:r>
            <a:r>
              <a:rPr lang="cs-CZ" i="0">
                <a:solidFill>
                  <a:schemeClr val="tx1"/>
                </a:solidFill>
                <a:effectLst/>
              </a:rPr>
              <a:t>kouška tvrdosti ( zkouška tvrdosti podle Brinella je založena na zjišťování odporu materiálu proti vnikání kuličky daného průměru). A další. </a:t>
            </a:r>
            <a:endParaRPr lang="cs-CZ"/>
          </a:p>
        </p:txBody>
      </p:sp>
      <p:pic>
        <p:nvPicPr>
          <p:cNvPr id="9" name="Obrázek 9">
            <a:extLst>
              <a:ext uri="{FF2B5EF4-FFF2-40B4-BE49-F238E27FC236}">
                <a16:creationId xmlns:a16="http://schemas.microsoft.com/office/drawing/2014/main" id="{B26D2AC3-CDBD-6049-B047-66D5424C6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230759" y="3534102"/>
            <a:ext cx="1846313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28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725ACC-FC98-A14A-9906-A3085D914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20" y="789912"/>
            <a:ext cx="5256968" cy="4666343"/>
          </a:xfrm>
        </p:spPr>
        <p:txBody>
          <a:bodyPr anchor="t"/>
          <a:lstStyle/>
          <a:p>
            <a:r>
              <a:rPr lang="cs-CZ"/>
              <a:t>V laboratoři jsme si každý vyzkoušeli postup, při němž se kontroluje svár.</a:t>
            </a:r>
          </a:p>
          <a:p>
            <a:r>
              <a:rPr lang="cs-CZ"/>
              <a:t> Prvně jseme našli vhodnou část a poté jí ustříhli, část musela být tak velká, aby se vešla do speciální nádobky.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D8340A6D-D4B4-3D42-90DD-F48C66A3A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530" y="758255"/>
            <a:ext cx="5159184" cy="2889143"/>
          </a:xfrm>
          <a:prstGeom prst="rect">
            <a:avLst/>
          </a:prstGeom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16CBEB20-2138-384A-8DC8-6B54B9835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483" y="2921750"/>
            <a:ext cx="2634850" cy="314633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1ECF681-4230-C64F-9946-57736DFB24FE}"/>
              </a:ext>
            </a:extLst>
          </p:cNvPr>
          <p:cNvSpPr txBox="1"/>
          <p:nvPr/>
        </p:nvSpPr>
        <p:spPr>
          <a:xfrm>
            <a:off x="771184" y="3018972"/>
            <a:ext cx="28211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/>
              <a:t>Po ustřižení byl kus takto velký.</a:t>
            </a:r>
          </a:p>
          <a:p>
            <a:pPr algn="l"/>
            <a:r>
              <a:rPr lang="cs-CZ" sz="2000"/>
              <a:t> Když nedokázal v nádbce stát, tak byl podepřen sponou.</a:t>
            </a:r>
          </a:p>
        </p:txBody>
      </p:sp>
      <p:pic>
        <p:nvPicPr>
          <p:cNvPr id="7" name="Obrázek 7">
            <a:extLst>
              <a:ext uri="{FF2B5EF4-FFF2-40B4-BE49-F238E27FC236}">
                <a16:creationId xmlns:a16="http://schemas.microsoft.com/office/drawing/2014/main" id="{120FBB29-FB6A-114E-9408-DE8D023CD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148" y="3928141"/>
            <a:ext cx="2911722" cy="2078970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B02A5E57-34E7-0941-AF56-81B1268E197A}"/>
              </a:ext>
            </a:extLst>
          </p:cNvPr>
          <p:cNvCxnSpPr>
            <a:cxnSpLocks/>
          </p:cNvCxnSpPr>
          <p:nvPr/>
        </p:nvCxnSpPr>
        <p:spPr>
          <a:xfrm>
            <a:off x="2890762" y="3525762"/>
            <a:ext cx="1472828" cy="6052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508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26B073-884B-814A-9E02-5D2FA3DD8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104" y="1130813"/>
            <a:ext cx="4591730" cy="3916438"/>
          </a:xfrm>
        </p:spPr>
        <p:txBody>
          <a:bodyPr anchor="t"/>
          <a:lstStyle/>
          <a:p>
            <a:r>
              <a:rPr lang="cs-CZ"/>
              <a:t>Po vložení do nádoby jsme kus zalili do e</a:t>
            </a:r>
            <a:r>
              <a:rPr lang="cs-CZ" i="0">
                <a:solidFill>
                  <a:schemeClr val="tx1"/>
                </a:solidFill>
                <a:effectLst/>
              </a:rPr>
              <a:t>poxidové pryskyřice, a potom jsme čekali než ztvrdne.</a:t>
            </a:r>
          </a:p>
          <a:p>
            <a:r>
              <a:rPr lang="cs-CZ">
                <a:solidFill>
                  <a:schemeClr val="tx1"/>
                </a:solidFill>
                <a:effectLst/>
              </a:rPr>
              <a:t>Po asi pěti minutách jsme kus vytahli, následně jsme zkosili ostré hrany na brusném kotouči, pro tuto akci jsme použili hrubý brusný papír (240</a:t>
            </a:r>
            <a:r>
              <a:rPr lang="cs-CZ" i="0">
                <a:solidFill>
                  <a:schemeClr val="tx1"/>
                </a:solidFill>
                <a:effectLst/>
              </a:rPr>
              <a:t> zrn/cm</a:t>
            </a:r>
            <a:r>
              <a:rPr lang="cs-CZ" i="0" baseline="30000">
                <a:solidFill>
                  <a:schemeClr val="tx1"/>
                </a:solidFill>
                <a:effectLst/>
              </a:rPr>
              <a:t>2</a:t>
            </a:r>
            <a:r>
              <a:rPr lang="cs-CZ">
                <a:solidFill>
                  <a:schemeClr val="tx1"/>
                </a:solidFill>
                <a:effectLst/>
              </a:rPr>
              <a:t>), který rychle odebýral materiál.</a:t>
            </a:r>
            <a:endParaRPr lang="cs-CZ">
              <a:solidFill>
                <a:schemeClr val="tx1"/>
              </a:solidFill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73CC8DEC-9684-1F46-AF05-7C3424428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167" y="1064523"/>
            <a:ext cx="4661519" cy="4049018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E0393AF5-1A70-514B-9051-6CA8F6BAA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739" y="3999458"/>
            <a:ext cx="2228166" cy="222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7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65FFCA-3A48-474F-A9B0-0674325A7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84" y="743856"/>
            <a:ext cx="4664301" cy="3124201"/>
          </a:xfrm>
        </p:spPr>
        <p:txBody>
          <a:bodyPr anchor="t"/>
          <a:lstStyle/>
          <a:p>
            <a:r>
              <a:rPr lang="cs-CZ"/>
              <a:t>Po odstranění ostrých hran bylo potřeba dostat se do středu svaru.</a:t>
            </a:r>
          </a:p>
          <a:p>
            <a:r>
              <a:rPr lang="cs-CZ"/>
              <a:t>A to stejným způsobem jako se zarovnávaly ostré hrany. Prvně jsme použili hrubší brusný papír a až jsme byli ve středu svaru, používal se postupně čím dál jemnější brusný papír, dokud nebyl povrch ůplně hladký.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44CB0005-DE3B-6D4B-BAEC-8979D1644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185" y="3429000"/>
            <a:ext cx="2628086" cy="2527536"/>
          </a:xfrm>
          <a:prstGeom prst="rect">
            <a:avLst/>
          </a:prstGeom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CBF23B69-ED22-5848-97E1-3FBF7F31E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573" y="634999"/>
            <a:ext cx="3435047" cy="228586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AC7C395-5A05-064A-B1E5-D790EAFEDA53}"/>
              </a:ext>
            </a:extLst>
          </p:cNvPr>
          <p:cNvSpPr txBox="1"/>
          <p:nvPr/>
        </p:nvSpPr>
        <p:spPr>
          <a:xfrm>
            <a:off x="6612611" y="2953109"/>
            <a:ext cx="49179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/>
              <a:t>Hrubost je základní vlastnost brusného papíru, která určuje množství brusných zrn na čtvereční centimetr; proto čím je číslo vyšší, tím je papír jemnější. Hrubost je natištěna na rubové části papíru a nejčastěji se pohybuje mezi 40 až několika sty zrn/cm2, případně několik tisíc pro velmi hladké, lesklé povrchy.</a:t>
            </a:r>
          </a:p>
        </p:txBody>
      </p:sp>
    </p:spTree>
    <p:extLst>
      <p:ext uri="{BB962C8B-B14F-4D97-AF65-F5344CB8AC3E}">
        <p14:creationId xmlns:p14="http://schemas.microsoft.com/office/powerpoint/2010/main" val="2513103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AEF092-AA84-5B4D-BFA3-A4E2B67CF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936" y="959756"/>
            <a:ext cx="4809444" cy="3124201"/>
          </a:xfrm>
        </p:spPr>
        <p:txBody>
          <a:bodyPr anchor="t"/>
          <a:lstStyle/>
          <a:p>
            <a:r>
              <a:rPr lang="cs-CZ"/>
              <a:t>Následně jsme si kus zvětšili pod mikroskopem, ale svár nebyl pořád dostatečně viditelný.</a:t>
            </a:r>
          </a:p>
          <a:p>
            <a:r>
              <a:rPr lang="cs-CZ"/>
              <a:t>Aby byl lépe vidět materiál se musel vičistit alkoholem a rozleptat  žíravinou(žíravina je chemická látka, která může zničit nebo nevratně poškodit jinou látku, se kterou přijde do styku.)</a:t>
            </a: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60E819B0-2700-1A49-8773-047D0ACE1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809" y="4083957"/>
            <a:ext cx="1510816" cy="224159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BFE81B5-D966-7E4D-8E5F-5985D6A74E8D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BDB0BEB4-773E-C645-81E9-0C90C463A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143" y="959756"/>
            <a:ext cx="2143125" cy="214312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2560155-950B-6443-AF64-F3549859E83E}"/>
              </a:ext>
            </a:extLst>
          </p:cNvPr>
          <p:cNvSpPr txBox="1"/>
          <p:nvPr/>
        </p:nvSpPr>
        <p:spPr>
          <a:xfrm>
            <a:off x="8215047" y="903301"/>
            <a:ext cx="3323809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0FA4B6B-604B-D246-9BA0-7C979EC325E3}"/>
              </a:ext>
            </a:extLst>
          </p:cNvPr>
          <p:cNvSpPr txBox="1"/>
          <p:nvPr/>
        </p:nvSpPr>
        <p:spPr>
          <a:xfrm rot="10800000" flipV="1">
            <a:off x="7936144" y="1893072"/>
            <a:ext cx="4230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>
                <a:latin typeface="+mj-lt"/>
              </a:rPr>
              <a:t>Potom už byl svár dobře vidět, zakončilo se to závěrečnou fotkou kusu pod tímto foťákem.</a:t>
            </a:r>
          </a:p>
        </p:txBody>
      </p:sp>
      <p:pic>
        <p:nvPicPr>
          <p:cNvPr id="2" name="Obrázek 5">
            <a:extLst>
              <a:ext uri="{FF2B5EF4-FFF2-40B4-BE49-F238E27FC236}">
                <a16:creationId xmlns:a16="http://schemas.microsoft.com/office/drawing/2014/main" id="{D3D64EA1-F5E3-244D-A6E5-A90E768AE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355" y="3600646"/>
            <a:ext cx="4967709" cy="2354053"/>
          </a:xfrm>
          <a:prstGeom prst="rect">
            <a:avLst/>
          </a:prstGeom>
        </p:spPr>
      </p:pic>
      <p:sp>
        <p:nvSpPr>
          <p:cNvPr id="10" name="Šipka: dolů 9">
            <a:extLst>
              <a:ext uri="{FF2B5EF4-FFF2-40B4-BE49-F238E27FC236}">
                <a16:creationId xmlns:a16="http://schemas.microsoft.com/office/drawing/2014/main" id="{80113E6B-67C3-5549-AEC6-27198759BB26}"/>
              </a:ext>
            </a:extLst>
          </p:cNvPr>
          <p:cNvSpPr/>
          <p:nvPr/>
        </p:nvSpPr>
        <p:spPr>
          <a:xfrm rot="3777746">
            <a:off x="10222931" y="2228595"/>
            <a:ext cx="210150" cy="2355810"/>
          </a:xfrm>
          <a:prstGeom prst="downArrow">
            <a:avLst>
              <a:gd name="adj1" fmla="val 46343"/>
              <a:gd name="adj2" fmla="val 878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694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D75958-AB60-5549-9279-F475D80F8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698" y="949476"/>
            <a:ext cx="4700587" cy="3124201"/>
          </a:xfrm>
        </p:spPr>
        <p:txBody>
          <a:bodyPr anchor="t"/>
          <a:lstStyle/>
          <a:p>
            <a:r>
              <a:rPr lang="cs-CZ"/>
              <a:t>Po vyfocení kusů jsme se šli ještě podrobně podívat na věci, které nám byli při prohlídce ukázány. </a:t>
            </a:r>
          </a:p>
          <a:p>
            <a:r>
              <a:rPr lang="cs-CZ"/>
              <a:t>Jako třeba 6 osý rentgenový scanner </a:t>
            </a:r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598D30FB-FABC-1A4A-96DE-CACB7E751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250" y="3036266"/>
            <a:ext cx="3483051" cy="261756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8859276-BE16-0C4B-A202-B73D58683C4E}"/>
              </a:ext>
            </a:extLst>
          </p:cNvPr>
          <p:cNvSpPr txBox="1"/>
          <p:nvPr/>
        </p:nvSpPr>
        <p:spPr>
          <a:xfrm>
            <a:off x="5179950" y="251624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3B3D6D9-F899-FB46-BC40-89C140BA52D4}"/>
              </a:ext>
            </a:extLst>
          </p:cNvPr>
          <p:cNvSpPr txBox="1"/>
          <p:nvPr/>
        </p:nvSpPr>
        <p:spPr>
          <a:xfrm>
            <a:off x="5698444" y="949476"/>
            <a:ext cx="63484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>
                <a:latin typeface="+mj-lt"/>
              </a:rPr>
              <a:t>Jak funguje – RTG(rentgenové záření) Zdrojem záření je rentgenka, vakuová trubice s nejméně dvěma elektrodami a obvykle wolframovým terčíkem. Mezi katodu a anodu je přivedeno vysoké napětí (typicky 25 až 150 kV), které urychluje elektrony, emitované z katody. Vysoká energie těchto elektronů se při dopadu na anodu promění v pronikavé záření. To prochází zkoumaným tělesem a dopadá na světélkující stínítko, elektronický detektor nebo citlivý film.</a:t>
            </a:r>
          </a:p>
        </p:txBody>
      </p:sp>
      <p:pic>
        <p:nvPicPr>
          <p:cNvPr id="10" name="Obrázek 10">
            <a:extLst>
              <a:ext uri="{FF2B5EF4-FFF2-40B4-BE49-F238E27FC236}">
                <a16:creationId xmlns:a16="http://schemas.microsoft.com/office/drawing/2014/main" id="{46CC3B03-2C66-954B-825B-0CC4ED212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244" y="4345049"/>
            <a:ext cx="3483051" cy="176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745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íť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11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Síť</vt:lpstr>
      <vt:lpstr>Prezentace aplikace PowerPoint</vt:lpstr>
      <vt:lpstr>Prezentace aplikace PowerPoint</vt:lpstr>
      <vt:lpstr>Ukázka celé laboratoře </vt:lpstr>
      <vt:lpstr>Ukázka celé laboratoře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 to je všechno z laboratoře ve firmě Swoboda Wiggensbach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420734432925</dc:creator>
  <cp:lastModifiedBy>420734432925</cp:lastModifiedBy>
  <cp:revision>16</cp:revision>
  <dcterms:created xsi:type="dcterms:W3CDTF">2021-10-19T17:35:04Z</dcterms:created>
  <dcterms:modified xsi:type="dcterms:W3CDTF">2021-11-21T20:16:04Z</dcterms:modified>
</cp:coreProperties>
</file>