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B3302-9DB6-48EB-8F87-BF50D2D7D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E95C92-BEF4-47D4-94D7-346D5C7C8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65AD3D-7CF6-40DE-BAD3-3FEB19F4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932E-BE27-452D-A541-8DBFAFE0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AAC573-39F4-4AB3-8083-E97CF615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67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A3A2C-3033-476C-90F3-496A3EEB5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80CA70-96B4-453D-8E6A-6C0772C80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760F80-D105-4A12-B2BE-99E534C9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8614CF-1AB0-497D-86AB-FCD6E657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BFC8B3-453F-41DC-8143-5F4DAB21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9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3D1F66-4CDA-4570-9392-198866220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B3623-2B48-4049-A464-B5077B7F4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66DB1-FE47-4901-9677-C880AC65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2A8BAA-3F75-4431-8856-014B8AE1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3B6DE1-0BB5-44B8-A31D-9F310E4C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97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D5A07-CF02-4D9B-B6C0-88565FD5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1859D-723F-475D-8F9D-CDF713729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D621A6-0A97-47B1-8943-DD7C35F1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66F252-A014-4F8A-95F5-C3A11B3F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1608C-9637-4C98-896C-516527E7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45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B5B86-6429-4FFD-B5C4-C3B06918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968CF5-885D-44C6-BE8F-14C891DE2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59D079-6F67-4FD7-8921-96738826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45F37F-185B-4632-8141-A925A02C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905EE0-B811-4330-9C10-E1614121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94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EBFD-40E9-4F9D-AE5B-06BD16F4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3DB3CA-55EA-41CE-8CB8-770EC91FC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02345A-6F31-4C33-84D4-5818B13B6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B12C5C-E28A-4D25-87F3-C2C33D9B2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92F0BA-F8D9-47E4-952F-66D52AAB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660930-8381-49E8-A2C3-7572CDA7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31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AF1BB-AD76-4B25-9943-A0AD2F0D6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A3AE13-2D66-4142-B0FA-A84544521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06C11C-D9FE-43D7-AB82-2907A7CE4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6FCD09-3790-4A32-86E1-EF99BA524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31D4130-03AD-44F0-995E-0981F99BC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2773C0-68CA-43A2-BB9B-1E6859236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4534C2-4AF9-4A39-9B43-96AC6D7C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8F8D8B-AB3C-4E75-8520-ABF5D200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49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E627B-8E7C-427B-89E3-96F5FBBC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4B09FC-F7A0-449B-9B8D-A44BD742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C35B6E-7CCB-4F7E-B393-68FF6CB4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39C1BF-CDF7-4207-BD3E-C530713C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94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AC71007-E6F1-43B4-83F0-186EAD36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8A8220-34C9-450A-9D53-27B033F7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F593B4-2810-430F-9F8C-00F9E0DE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47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A6AB-FA31-4442-97AB-5EEB0693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EF018-1BE1-4E9B-A628-1AE67AFA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82B9A3-838E-4043-BF76-E2F4F9391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62886E-F325-47A8-ABB2-16E7F07E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29B69B-DA7B-4585-B83D-0CD46FA3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1019A4-EAC7-490C-BC9E-A2A4AA5A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D82BC-BA2C-4976-9D79-7BA6CBF3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8DFD89-E717-4229-B181-C5740FBB6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719AF5-46CF-485F-9D67-B8AC59D91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BAE57-3DAF-4EF9-B37B-4155BE09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F02CBB-0FC5-4FC6-8A33-448FC416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23D2D6-6D8C-4D2F-8C9E-E452DA47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6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58A34CE-7A9D-43D9-A1BE-5C48A863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8EE95C-BE24-4C88-A2E5-882081E1A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640FB5-4EE4-43F8-9D51-7F06CDB56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0287-D103-48A2-ABDA-54918CCA7C76}" type="datetimeFigureOut">
              <a:rPr lang="cs-CZ" smtClean="0"/>
              <a:t>28.11.2021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860DBA-6779-4DCD-8F28-32837D63C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CF859-2D8C-4AE3-87DC-FBABCDC58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25CE-A3B4-4747-95E3-83AA2F402B2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7278" y="2976465"/>
            <a:ext cx="10393251" cy="3115241"/>
          </a:xfrm>
        </p:spPr>
        <p:txBody>
          <a:bodyPr>
            <a:normAutofit lnSpcReduction="10000"/>
          </a:bodyPr>
          <a:lstStyle/>
          <a:p>
            <a:r>
              <a:rPr lang="cs-CZ" sz="4000" dirty="0"/>
              <a:t>Jméno: </a:t>
            </a:r>
            <a:r>
              <a:rPr lang="cs-CZ" sz="4000" b="1" dirty="0"/>
              <a:t>Filip Osolsobě</a:t>
            </a:r>
          </a:p>
          <a:p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</a:rPr>
              <a:t>TÉMA:Oprava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 střižného nástroje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NÁZEV PROJEKTU: Vyšší přidaná hodnota ve strojírenství-náš směr a cíl</a:t>
            </a:r>
          </a:p>
          <a:p>
            <a:r>
              <a:rPr lang="en-GB" dirty="0"/>
              <a:t>6. 9. 2021 – 1. 10. 2021</a:t>
            </a:r>
            <a:endParaRPr lang="cs-CZ" dirty="0"/>
          </a:p>
          <a:p>
            <a:r>
              <a:rPr lang="en-GB" dirty="0"/>
              <a:t>SWOBODA TECHNOLOGIES WIGGENSBACH</a:t>
            </a:r>
            <a:r>
              <a:rPr lang="cs-CZ" dirty="0"/>
              <a:t>, NĚMECKO</a:t>
            </a:r>
            <a:endParaRPr lang="en-GB" dirty="0"/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/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10" name="Obrázek 9" descr="E:\NOVÝ ERASMUS+\NOVÉ LOGO\eu_flag_co_funded_pos_[rgb]_right.jpg">
            <a:extLst>
              <a:ext uri="{FF2B5EF4-FFF2-40B4-BE49-F238E27FC236}">
                <a16:creationId xmlns:a16="http://schemas.microsoft.com/office/drawing/2014/main" id="{024487D1-3291-46C7-9F87-7666F932B2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78" y="903896"/>
            <a:ext cx="3083616" cy="177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" descr="VÃ½sledek obrÃ¡zku pro dzs">
            <a:extLst>
              <a:ext uri="{FF2B5EF4-FFF2-40B4-BE49-F238E27FC236}">
                <a16:creationId xmlns:a16="http://schemas.microsoft.com/office/drawing/2014/main" id="{A5FCC327-D409-4FBB-86C7-6842C14D43C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1003" y="668640"/>
            <a:ext cx="2009312" cy="20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4" descr="VÃ½sledek obrÃ¡zku pro mÅ¡mt logo">
            <a:extLst>
              <a:ext uri="{FF2B5EF4-FFF2-40B4-BE49-F238E27FC236}">
                <a16:creationId xmlns:a16="http://schemas.microsoft.com/office/drawing/2014/main" id="{475147D7-7B75-4A7D-B750-74550D75542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3069" y="1053503"/>
            <a:ext cx="1787140" cy="16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48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1D50-CE00-485C-8A73-4DBAA771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5F611-FA5B-46C4-9C2E-994B71B3F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prezentace je pouze malá část toho co si můžete samy prožít ve firmě </a:t>
            </a:r>
            <a:r>
              <a:rPr lang="cs-CZ" dirty="0" err="1"/>
              <a:t>Swoboda</a:t>
            </a:r>
            <a:r>
              <a:rPr lang="cs-CZ" dirty="0"/>
              <a:t>, naučíte se nejen to co je v této krátké prezentaci, ale i spousty dalších dovedností, které vás mohou posunout dál.</a:t>
            </a:r>
          </a:p>
        </p:txBody>
      </p:sp>
    </p:spTree>
    <p:extLst>
      <p:ext uri="{BB962C8B-B14F-4D97-AF65-F5344CB8AC3E}">
        <p14:creationId xmlns:p14="http://schemas.microsoft.com/office/powerpoint/2010/main" val="358993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C59F5-9DA1-42F3-B9FC-F234ECE9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6AF58-0229-41CF-9CC3-A4B692015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Úvod</a:t>
            </a:r>
          </a:p>
          <a:p>
            <a:r>
              <a:rPr lang="cs-CZ" sz="2400" dirty="0"/>
              <a:t>Sestava</a:t>
            </a:r>
          </a:p>
          <a:p>
            <a:r>
              <a:rPr lang="cs-CZ" sz="2400" dirty="0"/>
              <a:t>Vyčištění</a:t>
            </a:r>
          </a:p>
          <a:p>
            <a:r>
              <a:rPr lang="cs-CZ" sz="2400" dirty="0"/>
              <a:t>Navařování materiálu</a:t>
            </a:r>
          </a:p>
          <a:p>
            <a:r>
              <a:rPr lang="cs-CZ" sz="2400" dirty="0"/>
              <a:t>Broušení</a:t>
            </a:r>
          </a:p>
          <a:p>
            <a:r>
              <a:rPr lang="cs-CZ" sz="2400" dirty="0"/>
              <a:t>Sestava </a:t>
            </a:r>
          </a:p>
          <a:p>
            <a:r>
              <a:rPr lang="cs-CZ" sz="2400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66039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1084F-0FAA-420B-987B-18A18FAC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903168-BD18-4A50-AC50-FD74C3FCE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této prezentaci bych vás rád seznámil s </a:t>
            </a:r>
            <a:r>
              <a:rPr lang="cs-CZ" sz="2400" dirty="0">
                <a:solidFill>
                  <a:srgbClr val="000000"/>
                </a:solidFill>
                <a:latin typeface="WordVisi_MSFontService"/>
              </a:rPr>
              <a:t>o</a:t>
            </a:r>
            <a:r>
              <a:rPr lang="cs-CZ" sz="2400" i="0" dirty="0">
                <a:solidFill>
                  <a:srgbClr val="000000"/>
                </a:solidFill>
                <a:effectLst/>
                <a:latin typeface="WordVisi_MSFontService"/>
              </a:rPr>
              <a:t>prava střižného nástroje, o jeho vyčištění, o navaření materiálu a následném obroušení.</a:t>
            </a:r>
          </a:p>
          <a:p>
            <a:r>
              <a:rPr lang="cs-CZ" sz="2400" dirty="0">
                <a:solidFill>
                  <a:srgbClr val="000000"/>
                </a:solidFill>
                <a:latin typeface="WordVisi_MSFontService"/>
              </a:rPr>
              <a:t>Prezentace obsahuje několik obrázků pro lepší představu o čem tato prezentace je.</a:t>
            </a:r>
          </a:p>
          <a:p>
            <a:r>
              <a:rPr lang="cs-CZ" sz="2400" dirty="0">
                <a:solidFill>
                  <a:srgbClr val="000000"/>
                </a:solidFill>
                <a:latin typeface="WordVisi_MSFontService"/>
              </a:rPr>
              <a:t>Také budete motivováni k tomu, aby jste se této školní akce také zúčastnili.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63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588E0-96B2-4860-90CE-81F3CC33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E3878F-6819-4ECA-BEE9-C9197333C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Předtím než můžeme vůbec střižný nástroj začít opravovat a začít na něm údržbu musíme ho rozebrat a vyčistit.</a:t>
            </a:r>
          </a:p>
          <a:p>
            <a:r>
              <a:rPr lang="cs-CZ" sz="2400" dirty="0"/>
              <a:t>Čištění také patří k údržbě, kdyby nástroj nebyl vyčištěn nemohl by správně fungovat.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7F8F83C-FCD0-4438-8C7F-6C7455043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598" y="3750193"/>
            <a:ext cx="3766402" cy="256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4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A4310-3BFB-4966-AD37-6EC4A878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Vyčištění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F5DDB-160E-42F0-B8C0-E96082835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Čištění také patří k údržbě, kdyby nástroj nebyl vyčištěn nemohl by správně fungovat.</a:t>
            </a:r>
          </a:p>
          <a:p>
            <a:endParaRPr lang="cs-CZ" dirty="0"/>
          </a:p>
        </p:txBody>
      </p:sp>
      <p:pic>
        <p:nvPicPr>
          <p:cNvPr id="4" name="Obrázek 3" descr="Obsah obrázku text, kontejner, box&#10;&#10;Popis byl vytvořen automaticky">
            <a:extLst>
              <a:ext uri="{FF2B5EF4-FFF2-40B4-BE49-F238E27FC236}">
                <a16:creationId xmlns:a16="http://schemas.microsoft.com/office/drawing/2014/main" id="{CCB992FF-98B7-4B69-8E4C-3AD94CC4D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603" y="3672231"/>
            <a:ext cx="5864075" cy="263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8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EE2BF-DA64-4748-8D23-A7ADB82A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Navaření materiálu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FDCB7-05BE-4792-883F-A9F011DD5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Jde o přidávání materiálu na střižnou část na, kterém se část materiálu ulomil nebo se opotřebil.</a:t>
            </a:r>
          </a:p>
          <a:p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039D2E-059A-43E3-8394-B25647294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226" y="4538325"/>
            <a:ext cx="3565697" cy="218298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F25DABB-6555-4561-BB8A-EEB99B1A1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59" y="2658713"/>
            <a:ext cx="5034398" cy="166950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1401C07-8526-4366-BBA5-5ABCC5C94B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82" y="2575058"/>
            <a:ext cx="4117353" cy="23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F09D9-68A7-4EF0-8390-CFF43A14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347CD-EAC6-4424-8165-DDE3F0A2E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8332" cy="4351338"/>
          </a:xfrm>
        </p:spPr>
        <p:txBody>
          <a:bodyPr/>
          <a:lstStyle/>
          <a:p>
            <a:r>
              <a:rPr lang="cs-CZ" dirty="0"/>
              <a:t>Po navaření materiálu tak se daná část musí obrousit.</a:t>
            </a:r>
          </a:p>
          <a:p>
            <a:r>
              <a:rPr lang="cs-CZ" dirty="0"/>
              <a:t>Nejlépe co nejmenším odběrem a delším procesem.</a:t>
            </a:r>
          </a:p>
        </p:txBody>
      </p:sp>
      <p:pic>
        <p:nvPicPr>
          <p:cNvPr id="5" name="Obrázek 4" descr="Obsah obrázku modrá, mlynář&#10;&#10;Popis byl vytvořen automaticky">
            <a:extLst>
              <a:ext uri="{FF2B5EF4-FFF2-40B4-BE49-F238E27FC236}">
                <a16:creationId xmlns:a16="http://schemas.microsoft.com/office/drawing/2014/main" id="{5CDCD44B-4DDB-4A24-93E1-DEF1B7DBB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93" y="1256096"/>
            <a:ext cx="4091234" cy="52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2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65C00-AAE0-4F56-8125-3D189502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 obrábění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4FE2A-0466-4CCD-AE77-D1BE8D1A6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09734" cy="4351338"/>
          </a:xfrm>
        </p:spPr>
        <p:txBody>
          <a:bodyPr/>
          <a:lstStyle/>
          <a:p>
            <a:r>
              <a:rPr lang="cs-CZ" dirty="0"/>
              <a:t>Může být část kam se nedokážeme dostat klasickou bruskou a proto použijeme </a:t>
            </a:r>
            <a:r>
              <a:rPr lang="cs-CZ" dirty="0" err="1"/>
              <a:t>Hloubičku</a:t>
            </a:r>
            <a:r>
              <a:rPr lang="cs-CZ" dirty="0"/>
              <a:t>, která nám umožní obrobit i složité části.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FF8007-45A2-4D4C-9487-805CB0C02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934" y="1124196"/>
            <a:ext cx="5052767" cy="505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D58FE-F959-4DDE-93B3-446C23C7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Sestava</a:t>
            </a:r>
          </a:p>
        </p:txBody>
      </p:sp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33CBF37B-ECF5-42B7-992B-A0CE90F998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889" y="2058288"/>
            <a:ext cx="2655855" cy="3751922"/>
          </a:xfrm>
        </p:spPr>
      </p:pic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F4EAFC72-4FED-4D29-87E3-AC2C9A7011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 kompletním opravení částí střižného nástroje se celý nástroj složí a vloží opět zpět do provozu. Pokud je tedy potřeba</a:t>
            </a:r>
          </a:p>
        </p:txBody>
      </p:sp>
    </p:spTree>
    <p:extLst>
      <p:ext uri="{BB962C8B-B14F-4D97-AF65-F5344CB8AC3E}">
        <p14:creationId xmlns:p14="http://schemas.microsoft.com/office/powerpoint/2010/main" val="3950909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273</Words>
  <Application>Microsoft Office PowerPoint</Application>
  <PresentationFormat>Širokoúhlá obrazovka</PresentationFormat>
  <Paragraphs>34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WordVisi_MSFontService</vt:lpstr>
      <vt:lpstr>Motiv Office</vt:lpstr>
      <vt:lpstr>Prezentace aplikace PowerPoint</vt:lpstr>
      <vt:lpstr>Obsah</vt:lpstr>
      <vt:lpstr>Úvod</vt:lpstr>
      <vt:lpstr>Sestava </vt:lpstr>
      <vt:lpstr>Vyčištění</vt:lpstr>
      <vt:lpstr>Navaření materiálu</vt:lpstr>
      <vt:lpstr>Broušení</vt:lpstr>
      <vt:lpstr>Elektro obrábění</vt:lpstr>
      <vt:lpstr>Sestava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Německo  (Oprava střižného nástroje)</dc:title>
  <dc:creator>Osolsobě Filip</dc:creator>
  <cp:lastModifiedBy>Hamrová Radmila</cp:lastModifiedBy>
  <cp:revision>5</cp:revision>
  <dcterms:created xsi:type="dcterms:W3CDTF">2021-10-31T07:45:26Z</dcterms:created>
  <dcterms:modified xsi:type="dcterms:W3CDTF">2021-11-28T11:31:03Z</dcterms:modified>
</cp:coreProperties>
</file>