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075B7F1-77DE-41E2-96A8-CECC5F6BA7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FC9CDC-378B-4E22-92F5-77F972F027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74302-6BCE-48AF-A7A8-E7F222358B51}" type="datetime1">
              <a:rPr lang="cs-CZ" smtClean="0"/>
              <a:t>28.11.2021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B4182D-598C-48BA-AF06-DF8055E812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250DB9E-8000-4510-871A-2E1AB7CAE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10434-465C-4826-BC0D-92DFB8CBD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7548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7EFD1-2B7F-4E50-9831-7E0865E962F9}" type="datetime1">
              <a:rPr lang="cs-CZ" noProof="0" smtClean="0"/>
              <a:pPr/>
              <a:t>28.11.2021</a:t>
            </a:fld>
            <a:endParaRPr lang="cs-CZ" noProof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DA974-BE93-49AE-B0A9-E6CD1C133B06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73722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áze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051BC7-59A3-40EE-B8B8-7E69052FCBD3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C21E4-6318-4515-82F2-917CFF343588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0EB443-0B13-4F7A-B3C9-387173293025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ázek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bdélní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52220D-1F6C-45D0-8128-F80AC1B8BF53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16" name="Textové pol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 sz="72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7" name="Textové pol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ázek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bdélní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CE3379-A512-4ACD-BB63-430154A40F04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ázek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Obdélní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9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198067-5DFE-4ABD-907E-25A68B1AF7BA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e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Obdélní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Nadpis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19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1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2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3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5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6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7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5125AD-E273-4409-8F6F-2764C519E5E1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áze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A76023-885A-4DCA-A34C-1FD3B4964E0B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Obdélní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40164EB6-E4B9-494D-8A70-232E97CC59E4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e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Obdélní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23F529-3B0F-407D-B309-6EC5339862FD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áze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CE8949-A914-429C-9A7B-45E6D6AF22DB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5CB04B-21C3-40B0-AAB1-87759564D9E6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ázek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BA88-2360-4429-95E3-FDE904579AD0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ázek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bdélní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B78C4C-7714-40A7-886A-A1BCF96ADA8E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91D31D-BC8E-4891-B1A8-872DE918FF3A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D833C9-3DE7-421D-AB81-DD5EAC94297D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365453-B9A7-4894-BE0E-703A63FC0D4E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EA1A6B6-F376-4A8A-B95F-580E222BF3DF}" type="datetime1">
              <a:rPr lang="cs-CZ" noProof="0" smtClean="0"/>
              <a:t>28.11.2021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7278" y="2976465"/>
            <a:ext cx="10393251" cy="3115241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/>
              <a:t>JMÉNO: Jeřábek Jiří</a:t>
            </a:r>
          </a:p>
          <a:p>
            <a:pPr algn="l"/>
            <a:r>
              <a:rPr lang="cs-CZ" sz="3200" b="1" dirty="0"/>
              <a:t>TÉMA: Demontáž a montáž forem</a:t>
            </a:r>
          </a:p>
          <a:p>
            <a:pPr algn="l"/>
            <a:r>
              <a:rPr lang="cs-CZ" sz="3200" b="1" dirty="0"/>
              <a:t>NÁZEV PROJEKTU: Vyšší přidaná hodnota ve strojírenství-náš směr a cíl</a:t>
            </a:r>
          </a:p>
          <a:p>
            <a:r>
              <a:rPr lang="en-GB" dirty="0"/>
              <a:t>6. 9. 2021 – 1. 10. 2021</a:t>
            </a:r>
            <a:endParaRPr lang="cs-CZ" dirty="0"/>
          </a:p>
          <a:p>
            <a:r>
              <a:rPr lang="en-GB" dirty="0"/>
              <a:t>SWOBODA TECHNOLOGIES WIGGENSBACH</a:t>
            </a:r>
            <a:r>
              <a:rPr lang="cs-CZ" dirty="0"/>
              <a:t>, NĚMECKO</a:t>
            </a:r>
            <a:endParaRPr lang="en-GB" dirty="0"/>
          </a:p>
          <a:p>
            <a:endParaRPr lang="cs-CZ" sz="3200" b="1" dirty="0">
              <a:solidFill>
                <a:srgbClr val="FF0000"/>
              </a:solidFill>
            </a:endParaRPr>
          </a:p>
          <a:p>
            <a:endParaRPr lang="cs-CZ" sz="3200" dirty="0"/>
          </a:p>
          <a:p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10" name="Obrázek 9" descr="E:\NOVÝ ERASMUS+\NOVÉ LOGO\eu_flag_co_funded_pos_[rgb]_right.jpg">
            <a:extLst>
              <a:ext uri="{FF2B5EF4-FFF2-40B4-BE49-F238E27FC236}">
                <a16:creationId xmlns:a16="http://schemas.microsoft.com/office/drawing/2014/main" id="{024487D1-3291-46C7-9F87-7666F932B2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18" y="459279"/>
            <a:ext cx="3083616" cy="1772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" descr="VÃ½sledek obrÃ¡zku pro dzs">
            <a:extLst>
              <a:ext uri="{FF2B5EF4-FFF2-40B4-BE49-F238E27FC236}">
                <a16:creationId xmlns:a16="http://schemas.microsoft.com/office/drawing/2014/main" id="{A5FCC327-D409-4FBB-86C7-6842C14D43C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1344" y="341650"/>
            <a:ext cx="2009312" cy="200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ek 4" descr="VÃ½sledek obrÃ¡zku pro mÅ¡mt logo">
            <a:extLst>
              <a:ext uri="{FF2B5EF4-FFF2-40B4-BE49-F238E27FC236}">
                <a16:creationId xmlns:a16="http://schemas.microsoft.com/office/drawing/2014/main" id="{475147D7-7B75-4A7D-B750-74550D75542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39473" y="534082"/>
            <a:ext cx="1787140" cy="162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6484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95EEF-7A16-477A-9B01-E9A0F3A4B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7) Testování.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ED0229-5EBE-4D3C-8B15-4ADFB25D6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Na závěr jsme museli provést těsnící zkoušku. Tu jsme provedli pomocí stlačeného vzduchu. Pokud by někde unikal, věděli bychom, kde máme nějakou chybu. Naštěstí se tak nestalo a složená vstřikovací forma prošla zkouškou zcela úspěšně.</a:t>
            </a:r>
          </a:p>
        </p:txBody>
      </p:sp>
    </p:spTree>
    <p:extLst>
      <p:ext uri="{BB962C8B-B14F-4D97-AF65-F5344CB8AC3E}">
        <p14:creationId xmlns:p14="http://schemas.microsoft.com/office/powerpoint/2010/main" val="170184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25645-E79B-46FB-863A-259754D04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Demontáž a montáž forem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4BC3C7-5E1D-4D7D-83A6-B04F2A6CC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Servis nástroje</a:t>
            </a:r>
          </a:p>
        </p:txBody>
      </p:sp>
    </p:spTree>
    <p:extLst>
      <p:ext uri="{BB962C8B-B14F-4D97-AF65-F5344CB8AC3E}">
        <p14:creationId xmlns:p14="http://schemas.microsoft.com/office/powerpoint/2010/main" val="149766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C74A1-0AAD-4B2C-A2C7-CA98D97E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B5A34B-F39B-484A-BB1B-5FE052698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1) připravení vstřikovací formy</a:t>
            </a:r>
          </a:p>
          <a:p>
            <a:pPr marL="0" indent="0">
              <a:buNone/>
            </a:pPr>
            <a:r>
              <a:rPr lang="cs-CZ" dirty="0"/>
              <a:t>2) demontáž</a:t>
            </a:r>
          </a:p>
          <a:p>
            <a:pPr marL="0" indent="0">
              <a:buNone/>
            </a:pPr>
            <a:r>
              <a:rPr lang="cs-CZ" dirty="0"/>
              <a:t>3) kontrola jednotlivých částí</a:t>
            </a:r>
          </a:p>
          <a:p>
            <a:pPr marL="0" indent="0">
              <a:buNone/>
            </a:pPr>
            <a:r>
              <a:rPr lang="cs-CZ" dirty="0"/>
              <a:t>4) oprava nalezených vad</a:t>
            </a:r>
          </a:p>
          <a:p>
            <a:pPr marL="0" indent="0">
              <a:buNone/>
            </a:pPr>
            <a:r>
              <a:rPr lang="cs-CZ" dirty="0"/>
              <a:t>5) elektroerozivní obrábění</a:t>
            </a:r>
          </a:p>
          <a:p>
            <a:pPr marL="0" indent="0">
              <a:buNone/>
            </a:pPr>
            <a:r>
              <a:rPr lang="cs-CZ" dirty="0"/>
              <a:t>6) montáž</a:t>
            </a:r>
          </a:p>
          <a:p>
            <a:pPr marL="0" indent="0">
              <a:buNone/>
            </a:pPr>
            <a:r>
              <a:rPr lang="cs-CZ" dirty="0"/>
              <a:t>7) testování</a:t>
            </a:r>
          </a:p>
        </p:txBody>
      </p:sp>
    </p:spTree>
    <p:extLst>
      <p:ext uri="{BB962C8B-B14F-4D97-AF65-F5344CB8AC3E}">
        <p14:creationId xmlns:p14="http://schemas.microsoft.com/office/powerpoint/2010/main" val="1026047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7D217-E322-45E1-934B-DB584B7C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Připravení vstřikovací formy: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6474D2-8FAA-4FDD-A035-9CE5A9BA7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Formu, kterou jsme měli za úkol zkontrolovat a pokud možno opravit, jsme si nejdříve pomocí jeřábu připravili na pracovní stůl. Na stole jsme ji rozdělali na spodní a vrchní část, abychom jsme se lépe dostali do jejího středu, kde se nacházeli čtyři formy na vstřikovaní plastu.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029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3FFD4-7754-48A2-8539-8F92987BB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Demontáž: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E876EA-E88D-4A6A-8064-0810F6633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Formy jsme vyndali ven a všechny je jednotlivě rozebrali na odstranili těsnící kroužky. Následně jsme jednotlivé části co nejlépe vyčistily.</a:t>
            </a:r>
          </a:p>
        </p:txBody>
      </p:sp>
    </p:spTree>
    <p:extLst>
      <p:ext uri="{BB962C8B-B14F-4D97-AF65-F5344CB8AC3E}">
        <p14:creationId xmlns:p14="http://schemas.microsoft.com/office/powerpoint/2010/main" val="391960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0B039-89D4-4DA1-8B2B-BE714F23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Kontrola jednotlivých částí: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41273F-0379-4EF2-A333-5BC6CF8D0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Po očištění jsme jednotlivé části formy museli zkontrolovat a přesvědčit se o tom, zda jsou v pořádku nebo ne. U tří forem jsme žádné vady nenašli, ale u té poslední tam vada byla. A tu jsme museli neprodleně opravit.</a:t>
            </a:r>
          </a:p>
        </p:txBody>
      </p:sp>
    </p:spTree>
    <p:extLst>
      <p:ext uri="{BB962C8B-B14F-4D97-AF65-F5344CB8AC3E}">
        <p14:creationId xmlns:p14="http://schemas.microsoft.com/office/powerpoint/2010/main" val="331232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9473A-0840-41CD-8EDA-5B0E5449A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Oprava nalezených vad: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3B396D-D782-4C67-9750-83549B59F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Nalezená vada byla uštípnutá hrana, která způsobovala, že plast z formy zlehka vytékal. Na uštípnutou hranu jsme proto nanesli pomocí laseru vrstvu kovového materiálu a přečnívající materiál následně přebrousili na brusce.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7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90B73-646B-472B-862A-6A97F39AB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5) Elektroerozivní obrábění: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F5740-2654-4C81-87BC-726B53023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Než jsme se mohli postit do montáže, museli jsme opravenou část ještě zahladit pomocí </a:t>
            </a:r>
            <a:r>
              <a:rPr lang="cs-CZ" dirty="0" err="1"/>
              <a:t>elekrtoerozivního</a:t>
            </a:r>
            <a:r>
              <a:rPr lang="cs-CZ" dirty="0"/>
              <a:t> obrábění. Nejprve jsme si museli nechat vyrobit měděnou elektrodu přesného tvaru, jako měla i opravovaná hrana. Když jsme měli už vyrobenou elektrodu, mohli jsme dodělat opravení vady.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626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89F75-8780-4F60-BF1D-FB59BA00F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6) Montáž: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8CA3F-70D8-4440-8EE1-9147E500C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Po elektroerozivním obrábění jsme se mohli pustit do montáže formy. Jednotlivé části jsme namazali a umístili na jejich místo. Vsadili jsme nové těsnící kroužky a přesvědčili se, že jsme na nějakou část nezapomněli. Nakonec jsme všechny čtyři formy smontovali k sobě a montáž byla hotová.</a:t>
            </a:r>
          </a:p>
        </p:txBody>
      </p:sp>
    </p:spTree>
    <p:extLst>
      <p:ext uri="{BB962C8B-B14F-4D97-AF65-F5344CB8AC3E}">
        <p14:creationId xmlns:p14="http://schemas.microsoft.com/office/powerpoint/2010/main" val="935725701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10</TotalTime>
  <Words>406</Words>
  <Application>Microsoft Office PowerPoint</Application>
  <PresentationFormat>Širokoúhlá obrazovka</PresentationFormat>
  <Paragraphs>30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TM04033917[[fn=Berlin]]_novariants</vt:lpstr>
      <vt:lpstr>Prezentace aplikace PowerPoint</vt:lpstr>
      <vt:lpstr>Demontáž a montáž forem</vt:lpstr>
      <vt:lpstr>Postup:</vt:lpstr>
      <vt:lpstr>1) Připravení vstřikovací formy:</vt:lpstr>
      <vt:lpstr>2) Demontáž:</vt:lpstr>
      <vt:lpstr>3) Kontrola jednotlivých částí:</vt:lpstr>
      <vt:lpstr>4) Oprava nalezených vad:</vt:lpstr>
      <vt:lpstr>5) Elektroerozivní obrábění:</vt:lpstr>
      <vt:lpstr>6) Montáž:</vt:lpstr>
      <vt:lpstr>7) Testování.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Hamrová Radmila</cp:lastModifiedBy>
  <cp:revision>257</cp:revision>
  <dcterms:created xsi:type="dcterms:W3CDTF">2021-10-31T09:48:24Z</dcterms:created>
  <dcterms:modified xsi:type="dcterms:W3CDTF">2021-11-28T11:10:11Z</dcterms:modified>
</cp:coreProperties>
</file>