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2E435-0DF3-4DC6-9980-2FE29028F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31A71D-E15E-43DD-ABD1-8A53EEBF4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1CAE1D-48EE-4000-AD5F-A333C395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218873-3634-4779-8D6A-15A4413C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C1716B-5548-4047-9B5A-116093D0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8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D3B60-854C-4A3A-A30A-C514485D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8A28BA-9070-4384-82C8-A4B8F2393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1175E-5063-4AD2-AF10-FCDE72C1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3EF5B-B999-474B-9092-16ED9F95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102714-1216-49DD-8806-805AEABB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2935905-F965-448C-BF4F-35F5FFF81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9A28AE-0DAC-4092-9549-55A90F6DD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6419F6-9622-467C-A6B5-D50F78DF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909087-7B4A-40EE-B1EA-6765AD41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78E677-5E86-420F-BD79-77137AE8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16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8E3B-94A6-41E2-A10D-32AC93BE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AF504-E36C-42EC-89E5-B8DFA8DF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1B479C-49A7-4305-83A1-F1BC2EF9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4C4C9B-97D8-44EF-B05A-563F52D5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64071-BC8C-4459-819D-5822C2B4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8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A78CC-C1E1-41B1-A422-88281D6E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B0E585-073B-466F-AC05-541F4F7B3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40EC5-D7B2-4EF4-ACC1-40C40D09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962AAB-6807-4768-920C-B73F11C1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D15833-EA31-4944-BF03-45E571C8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8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5EEB1-220C-484B-AE5A-20A81A67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C76490-FDDD-469C-A6BD-4D55606E4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0843BA8-E523-45E4-9493-50A49AB79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7CA11D-DD16-4ACC-B6BA-A4D733A1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0BFA38-FC51-4DE9-9897-3C79104A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594D6B-1018-4836-9F98-DACD5CD1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5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D18D4-F11B-451D-A4C4-D1A324BE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803FFE-ECEC-4FCA-950A-0FBC988F7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C55A26-0D07-4C3D-A809-7371C3299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05DCC49-AFF0-4BBC-AA61-374CA3B7D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E5474D-C883-4154-8423-AE6617FBF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67E414-C6E0-4C7E-B028-8B546279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5174E3-09F2-4861-8EE8-3BAD7961C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7E54C4E-49D5-4B24-A2C9-966CB964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23CAB-5762-4981-B2B9-B7B986CB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77985C-3F5C-4C55-8EEB-E0C0B2E0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57581D-E852-4D89-B97D-BB43632D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21A482-7F04-4EDE-A568-9741B18B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8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C462DF-9D7B-43F7-92E4-1CFCB37D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E11579-0C86-4A84-99B4-FF1F9E4CD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11D6B3-504B-45CD-86E8-7E1DB015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93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62362-F4DC-40FB-95BA-C8FB9356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3A84D5-BE52-4748-B063-0CF78DF7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6351C9-13D3-4927-9258-DC9E2CCF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75B804-AC32-44B0-AE1C-BB7738F4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958102-8D29-484A-BC1B-5615D052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D7C4F6-552B-4527-A0EB-10022941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B7689-B295-47CD-ADD2-48AD4FE4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38E3BD-2355-424B-8D2F-F156B93AE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264A3D-F05B-4CC4-B8B2-B36D6BB4E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5F5AB-367A-48D5-9AF1-9D998EE6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3B1E54-0E5B-462E-9E3C-59C63A08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00F084-8BC8-4B92-9454-6A722054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2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E713A4-C84C-4201-8CF9-F4B2D83C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76E424-64A3-4F7F-B23B-2688D0F0D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FBAF3E-E571-42D5-A6F7-B8D8C6C63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80F7C-5F28-4656-91D6-ED6A861E7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DCA17-9A36-4CF1-9CE6-9209B6EC1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8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7278" y="2976465"/>
            <a:ext cx="10393251" cy="3115241"/>
          </a:xfrm>
        </p:spPr>
        <p:txBody>
          <a:bodyPr>
            <a:normAutofit lnSpcReduction="10000"/>
          </a:bodyPr>
          <a:lstStyle/>
          <a:p>
            <a:r>
              <a:rPr lang="cs-CZ" sz="4000" dirty="0"/>
              <a:t>Jméno:</a:t>
            </a:r>
            <a:r>
              <a:rPr lang="cs-CZ" sz="4000" b="1" dirty="0"/>
              <a:t> Jakub Červenka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TÉMA: Odporové svařování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NÁZEV PROJEKTU: Vyšší přidaná hodnota ve strojírenství-náš směr a cíl</a:t>
            </a:r>
          </a:p>
          <a:p>
            <a:r>
              <a:rPr lang="en-GB" dirty="0"/>
              <a:t>6. 9. 2021 – 1. 10. 2021</a:t>
            </a:r>
            <a:endParaRPr lang="cs-CZ" dirty="0"/>
          </a:p>
          <a:p>
            <a:r>
              <a:rPr lang="en-GB" dirty="0"/>
              <a:t>SWOBODA TECHNOLOGIES WIGGENSBACH</a:t>
            </a:r>
            <a:r>
              <a:rPr lang="cs-CZ" dirty="0"/>
              <a:t>, NĚMECKO</a:t>
            </a:r>
            <a:endParaRPr lang="en-GB" dirty="0"/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dirty="0"/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10" name="Obrázek 9" descr="E:\NOVÝ ERASMUS+\NOVÉ LOGO\eu_flag_co_funded_pos_[rgb]_right.jpg">
            <a:extLst>
              <a:ext uri="{FF2B5EF4-FFF2-40B4-BE49-F238E27FC236}">
                <a16:creationId xmlns:a16="http://schemas.microsoft.com/office/drawing/2014/main" id="{024487D1-3291-46C7-9F87-7666F932B2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78" y="903896"/>
            <a:ext cx="3083616" cy="1772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" descr="VÃ½sledek obrÃ¡zku pro dzs">
            <a:extLst>
              <a:ext uri="{FF2B5EF4-FFF2-40B4-BE49-F238E27FC236}">
                <a16:creationId xmlns:a16="http://schemas.microsoft.com/office/drawing/2014/main" id="{A5FCC327-D409-4FBB-86C7-6842C14D43C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1003" y="668640"/>
            <a:ext cx="2009312" cy="20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4" descr="VÃ½sledek obrÃ¡zku pro mÅ¡mt logo">
            <a:extLst>
              <a:ext uri="{FF2B5EF4-FFF2-40B4-BE49-F238E27FC236}">
                <a16:creationId xmlns:a16="http://schemas.microsoft.com/office/drawing/2014/main" id="{475147D7-7B75-4A7D-B750-74550D75542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3069" y="1053503"/>
            <a:ext cx="1787140" cy="16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648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DA9EE-EFC3-4AB6-B694-584A7EA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5" name="Zástupný obsah 4" descr="Obsah obrázku zařízení&#10;&#10;Popis byl vytvořen automaticky">
            <a:extLst>
              <a:ext uri="{FF2B5EF4-FFF2-40B4-BE49-F238E27FC236}">
                <a16:creationId xmlns:a16="http://schemas.microsoft.com/office/drawing/2014/main" id="{9466FE52-E87A-471D-AA25-513D48332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309" y="1825625"/>
            <a:ext cx="5107382" cy="4351338"/>
          </a:xfrm>
        </p:spPr>
      </p:pic>
    </p:spTree>
    <p:extLst>
      <p:ext uri="{BB962C8B-B14F-4D97-AF65-F5344CB8AC3E}">
        <p14:creationId xmlns:p14="http://schemas.microsoft.com/office/powerpoint/2010/main" val="169544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7CCA9-8F70-43BB-B7F9-F1187E14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Odporové svařování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FD50D36-DFC1-4D3B-B987-AA1BF64548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75" y="1690688"/>
            <a:ext cx="4371975" cy="2828925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08567E2-CC17-40A3-9346-8418EA12A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546" y="2232890"/>
            <a:ext cx="5523345" cy="414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1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CE078-56E5-49FA-BC91-B7A28FED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princip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E02CC4-3052-4557-B0F6-2CD1AE12D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473" y="2020888"/>
            <a:ext cx="10515600" cy="4351338"/>
          </a:xfrm>
        </p:spPr>
        <p:txBody>
          <a:bodyPr/>
          <a:lstStyle/>
          <a:p>
            <a:r>
              <a:rPr lang="cs-CZ" dirty="0"/>
              <a:t>Svar vznikne v místě, kde je největší odpor</a:t>
            </a:r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9F4537E5-AEE9-4662-A174-4B15F01BB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625725"/>
            <a:ext cx="70866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93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790BF-97E6-4043-9923-9A7C72E0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Materiál elektrody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84FBCC-9A48-43E2-9D6F-3E83F8B19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9758975" cy="6000440"/>
          </a:xfrm>
        </p:spPr>
        <p:txBody>
          <a:bodyPr/>
          <a:lstStyle/>
          <a:p>
            <a:r>
              <a:rPr lang="cs-CZ" dirty="0"/>
              <a:t>Wolfram - </a:t>
            </a:r>
            <a:r>
              <a:rPr lang="cs-CZ" dirty="0" err="1"/>
              <a:t>molibden</a:t>
            </a:r>
            <a:r>
              <a:rPr lang="cs-CZ" dirty="0"/>
              <a:t> </a:t>
            </a:r>
          </a:p>
        </p:txBody>
      </p:sp>
      <p:pic>
        <p:nvPicPr>
          <p:cNvPr id="1026" name="Picture 2" descr="produkty|wolfram, molybden, tantal|Baoji hanz metal material Co.,Ltd.">
            <a:extLst>
              <a:ext uri="{FF2B5EF4-FFF2-40B4-BE49-F238E27FC236}">
                <a16:creationId xmlns:a16="http://schemas.microsoft.com/office/drawing/2014/main" id="{2648CB52-B00B-4F32-B143-661599509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44" y="2465910"/>
            <a:ext cx="4026965" cy="402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9DE5E8-016E-4DEA-800B-37AD987327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6" y="2465909"/>
            <a:ext cx="6225080" cy="374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6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1CFFB-17D6-4F0C-8EC0-29AF0992C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Materiály, které lze svařovat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15F762-EEF9-4781-8CF0-633F8D9BA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Měď, hliník, dural, ocel…</a:t>
            </a:r>
          </a:p>
          <a:p>
            <a:r>
              <a:rPr lang="cs-CZ" dirty="0"/>
              <a:t>Vodivé materiály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5CEAA795-4240-42E8-9282-95B393B0F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235" y="1924291"/>
            <a:ext cx="5944565" cy="445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844F8-5833-4478-918C-C1F226D5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E252C-97F7-43C5-BD1F-EB4847963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Kontakty, trubky, plechy (karoserie,…)</a:t>
            </a:r>
          </a:p>
        </p:txBody>
      </p:sp>
      <p:pic>
        <p:nvPicPr>
          <p:cNvPr id="5" name="Obrázek 4" descr="Obsah obrázku země, patro&#10;&#10;Popis byl vytvořen automaticky">
            <a:extLst>
              <a:ext uri="{FF2B5EF4-FFF2-40B4-BE49-F238E27FC236}">
                <a16:creationId xmlns:a16="http://schemas.microsoft.com/office/drawing/2014/main" id="{622B6AB5-E8DD-44E2-B91D-AEF095F27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33" y="2738151"/>
            <a:ext cx="4352925" cy="289871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9D24D42-7CF0-4876-8A7F-0D4D9125F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209" y="3651109"/>
            <a:ext cx="5885458" cy="266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8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831FB-D75C-4259-A4E2-00636FD5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Klady a zápory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20AEB-BB33-4E30-8B4E-116FD4554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Výhody: </a:t>
            </a:r>
            <a:r>
              <a:rPr lang="cs-CZ" dirty="0" err="1"/>
              <a:t>všestranost</a:t>
            </a:r>
            <a:r>
              <a:rPr lang="cs-CZ" dirty="0"/>
              <a:t>, kvalitní svar</a:t>
            </a:r>
          </a:p>
          <a:p>
            <a:r>
              <a:rPr lang="cs-CZ" dirty="0"/>
              <a:t>Nevýhody: cena stroje, nákup elektrod</a:t>
            </a:r>
          </a:p>
        </p:txBody>
      </p:sp>
    </p:spTree>
    <p:extLst>
      <p:ext uri="{BB962C8B-B14F-4D97-AF65-F5344CB8AC3E}">
        <p14:creationId xmlns:p14="http://schemas.microsoft.com/office/powerpoint/2010/main" val="331078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1877C-2AA1-48A4-8439-F51F2EC6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Zkoušky kvality svaru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B8A9F20-E841-461A-9053-F5EDCF83F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Nedestruktivní </a:t>
            </a:r>
          </a:p>
          <a:p>
            <a:r>
              <a:rPr lang="cs-CZ" dirty="0"/>
              <a:t>Destruktivní </a:t>
            </a:r>
          </a:p>
        </p:txBody>
      </p:sp>
      <p:pic>
        <p:nvPicPr>
          <p:cNvPr id="8" name="Zástupný obsah 4">
            <a:extLst>
              <a:ext uri="{FF2B5EF4-FFF2-40B4-BE49-F238E27FC236}">
                <a16:creationId xmlns:a16="http://schemas.microsoft.com/office/drawing/2014/main" id="{E4A43AAF-6BE7-4E84-8FD9-0BD975406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980" y="2264894"/>
            <a:ext cx="7387589" cy="347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7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81A51-AADE-4E25-AA62-7B5670C4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Doplňující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47B76-5B29-4578-A2B9-EACACB7C9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Teplota (dochází v podstatě ke slití dvou součástí dohromady)</a:t>
            </a:r>
          </a:p>
          <a:p>
            <a:r>
              <a:rPr lang="cs-CZ" dirty="0"/>
              <a:t>Nároky na kvalitu svaru (čistota, kvalitní elektrody, správné nastavení)</a:t>
            </a:r>
          </a:p>
        </p:txBody>
      </p:sp>
    </p:spTree>
    <p:extLst>
      <p:ext uri="{BB962C8B-B14F-4D97-AF65-F5344CB8AC3E}">
        <p14:creationId xmlns:p14="http://schemas.microsoft.com/office/powerpoint/2010/main" val="30868250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99FE249DCE824584A12606512A5E5D" ma:contentTypeVersion="10" ma:contentTypeDescription="Vytvoří nový dokument" ma:contentTypeScope="" ma:versionID="c6c66faa3f34f90539e5ee6b916b0393">
  <xsd:schema xmlns:xsd="http://www.w3.org/2001/XMLSchema" xmlns:xs="http://www.w3.org/2001/XMLSchema" xmlns:p="http://schemas.microsoft.com/office/2006/metadata/properties" xmlns:ns2="34cb4a16-7dbd-4801-a7a8-6c0c2dc36154" targetNamespace="http://schemas.microsoft.com/office/2006/metadata/properties" ma:root="true" ma:fieldsID="0413953615a2adb11f4900dfaa245eb1" ns2:_="">
    <xsd:import namespace="34cb4a16-7dbd-4801-a7a8-6c0c2dc361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b4a16-7dbd-4801-a7a8-6c0c2dc361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D902A3-BCF7-4428-8864-8F6D268C84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1C381B-EF78-4DD3-8FD3-12E6E2B0B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b4a16-7dbd-4801-a7a8-6c0c2dc361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F81BF8-94D9-4A5A-B142-86CF31D8E397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34cb4a16-7dbd-4801-a7a8-6c0c2dc3615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127</Words>
  <Application>Microsoft Office PowerPoint</Application>
  <PresentationFormat>Širokoúhlá obrazovka</PresentationFormat>
  <Paragraphs>26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Odporové svařování</vt:lpstr>
      <vt:lpstr>Základní princip</vt:lpstr>
      <vt:lpstr>Materiál elektrody</vt:lpstr>
      <vt:lpstr>Materiály, které lze svařovat</vt:lpstr>
      <vt:lpstr>Použití</vt:lpstr>
      <vt:lpstr>Klady a zápory</vt:lpstr>
      <vt:lpstr>Zkoušky kvality svaru</vt:lpstr>
      <vt:lpstr>Doplňující informace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Hamrová Radmila</dc:creator>
  <cp:lastModifiedBy>Hamrová Radmila</cp:lastModifiedBy>
  <cp:revision>12</cp:revision>
  <dcterms:created xsi:type="dcterms:W3CDTF">2021-11-21T09:44:27Z</dcterms:created>
  <dcterms:modified xsi:type="dcterms:W3CDTF">2021-11-28T11:06:06Z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0x0101002299FE249DCE824584A12606512A5E5D</vt:lpwstr>
  </property>
</Properties>
</file>