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BA0E9-D9FF-4ABB-BB60-74BE7B752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1BA5E0-0AA8-43C7-A2CC-59A35ED74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DD15E1-D584-4443-AF97-6E43B1B8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FEE83E-E009-4ED4-9D5D-ED497CCC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9ECCAF-C3C9-4E0E-8334-09C9F7EE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0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573B1-43F4-481F-92A2-66002FDF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64763C-7AD7-4010-9ED4-F79B058DB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1CB0DF-AF64-48A1-9D2F-7FCC8290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E16406-7063-49FE-ADD3-C00F7618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792BCC-FBDB-43F6-A4E8-64DDF8F3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6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0B348A-37B9-493F-870A-F708906F9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D425B2-92CA-4272-B13A-01E89D40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B4061-ADE5-45DD-B7A5-1F11ADB7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972539-1AE0-4EC2-A0CA-ECC6D649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7B637-C622-4B35-B12D-B346AEB4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3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7B983-16BB-4C40-B503-690029E5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F4324A-D90D-4CEC-ACFA-9657DC026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067384-A4E4-41D1-B5AE-4CE93DDC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F37ABB-F5EA-4CAA-8D9C-61FFCA1D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658183-250E-46FF-91C1-A874F92E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3923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2AE28-0EF5-4CC1-BAF5-B7835F79A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E57D00-2190-496A-8AA6-F86F98AF8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493A4D-395C-4090-84A2-7A257C59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1A33F2-7BBF-42F6-A29F-B3EA2713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83FCE5-CF7C-4F86-B14D-2971538F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3268B-2809-49F1-B3EB-9395BD4B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10690-0E57-4BBB-8F20-362601B4B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010D6E-4BDE-45B2-8ED0-B082D2740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AB0275-80F9-48F7-A318-8BB5DC44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73A77-9856-4774-870D-BA82051A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BEE5FC-073D-45AC-8D64-F98FCCC6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2B0B2-7635-4DB4-A39B-05F94F2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ED38F4-31C6-4804-988B-8D0B9AFF9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C48530-EF96-44C3-8FD7-0AB022A50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381975-6707-4809-ACD7-E277A10C3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AFF31B-26B1-4919-A3DC-F9F5782EF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A0B311C-CC5A-491F-A443-C3BD4603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11BB45-ED8C-454F-9FB6-7B562E5C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2BB0CD-7305-4B9F-97AE-38F77D58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458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C8EB8-9976-46FB-B982-84B1677F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24762B2-DF2E-4C85-9210-6D9EBB68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3545D0-71B7-4108-9BBB-7EE129BA8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F7935F-4F4C-47A3-AFA6-E059561B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23A0EB-5C86-4940-92C8-FBCC2CC9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FF11627-EEC4-4750-91F2-0A07ABB7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32DED7-D84F-46F5-91EB-B2B19E22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4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26868-BF3F-47B3-94C0-8A412FDA6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0099A-FEEF-44AC-87F9-38F18D72E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645B5C-CDCC-486D-B582-AD9BE04FF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A6B940-29B0-43BD-9296-DBC1F9B3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E518D9-8D53-4667-A437-D8D04259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415EAA-5E6E-407C-AC3F-6569B379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8F1BB-22E2-4E99-B284-A22D7F51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C87055-DE4D-4943-A4F8-13D7E3550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3C98FC-11DF-4E27-9BC9-89073E1F8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EC0757-3557-469C-AFFA-EFCDDC3B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BC0309-E1ED-40BA-9D83-AFC0ACF4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2A049B-62FD-49E7-9033-4DFFC202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7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6F7EF2-C283-4BC1-AB47-6A72E1E7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4751EE-2391-429C-B442-608BAFCE8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47326D-74D6-44A5-B6F2-8F552D289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7127B0-8E85-4C94-A7EA-7F1F7EAE4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1CF58-6601-4425-8B6B-AA5AC75DD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4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B580336-928E-4D95-9C4E-77F92C5C9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98308"/>
            <a:ext cx="9144000" cy="2991774"/>
          </a:xfrm>
        </p:spPr>
        <p:txBody>
          <a:bodyPr>
            <a:normAutofit/>
          </a:bodyPr>
          <a:lstStyle/>
          <a:p>
            <a:r>
              <a:rPr lang="cs-CZ" sz="3200" dirty="0"/>
              <a:t>Jméno</a:t>
            </a:r>
            <a:r>
              <a:rPr lang="cs-CZ" sz="3200" b="1" dirty="0"/>
              <a:t>: Jan </a:t>
            </a:r>
            <a:r>
              <a:rPr lang="cs-CZ" sz="3200" b="1" dirty="0" err="1"/>
              <a:t>Čábel</a:t>
            </a:r>
            <a:r>
              <a:rPr lang="cs-CZ" sz="3200" b="1" dirty="0"/>
              <a:t> </a:t>
            </a:r>
          </a:p>
          <a:p>
            <a:r>
              <a:rPr lang="cs-CZ" sz="3500" b="1" dirty="0" err="1">
                <a:solidFill>
                  <a:schemeClr val="accent5">
                    <a:lumMod val="75000"/>
                  </a:schemeClr>
                </a:solidFill>
              </a:rPr>
              <a:t>TÉMA:Uprava</a:t>
            </a:r>
            <a:r>
              <a:rPr lang="cs-CZ" sz="3500" b="1" dirty="0">
                <a:solidFill>
                  <a:schemeClr val="accent5">
                    <a:lumMod val="75000"/>
                  </a:schemeClr>
                </a:solidFill>
              </a:rPr>
              <a:t> forem </a:t>
            </a:r>
            <a:br>
              <a:rPr lang="cs-CZ" sz="35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500" b="1" dirty="0">
                <a:solidFill>
                  <a:schemeClr val="accent5">
                    <a:lumMod val="75000"/>
                  </a:schemeClr>
                </a:solidFill>
              </a:rPr>
              <a:t>NÁZEV PROJEKTU: Vyšší přidaná hodnota ve strojírenství-náš směr a cíl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dirty="0"/>
              <a:t>6. 9. 2021 – 1. 10. 2021</a:t>
            </a:r>
            <a:br>
              <a:rPr lang="cs-CZ" dirty="0"/>
            </a:br>
            <a:r>
              <a:rPr lang="en-GB" dirty="0"/>
              <a:t>SWOBODA TECHNOLOGIES WIGGENSBACH</a:t>
            </a:r>
            <a:r>
              <a:rPr lang="cs-CZ" dirty="0"/>
              <a:t>, NĚMECKO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1E1DFBF-A08E-4972-841F-F8550D57CF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947" y="1038687"/>
            <a:ext cx="2637155" cy="1731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1" descr="VÃ½sledek obrÃ¡zku pro dzs">
            <a:extLst>
              <a:ext uri="{FF2B5EF4-FFF2-40B4-BE49-F238E27FC236}">
                <a16:creationId xmlns:a16="http://schemas.microsoft.com/office/drawing/2014/main" id="{8FC3E8A2-F054-4B37-975E-650A6BE63B0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1003" y="1411551"/>
            <a:ext cx="1628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4" descr="VÃ½sledek obrÃ¡zku pro mÅ¡mt logo">
            <a:extLst>
              <a:ext uri="{FF2B5EF4-FFF2-40B4-BE49-F238E27FC236}">
                <a16:creationId xmlns:a16="http://schemas.microsoft.com/office/drawing/2014/main" id="{4F39546C-FCCD-4770-9937-1E69100CA8D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0783" y="1038687"/>
            <a:ext cx="1343025" cy="161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86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F8597-E082-49F4-9F6D-4FD27227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postup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E92E6-0BCC-4AC1-ABA7-9AE937F1D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1)odmontování poškozené části formy </a:t>
            </a:r>
          </a:p>
          <a:p>
            <a:r>
              <a:rPr lang="cs-CZ" dirty="0"/>
              <a:t>2)navaření přebytečného materiálu  na poškozenou část pomoci laserového svařování </a:t>
            </a:r>
          </a:p>
          <a:p>
            <a:r>
              <a:rPr lang="cs-CZ" dirty="0"/>
              <a:t>3</a:t>
            </a:r>
            <a:r>
              <a:rPr lang="cs-CZ"/>
              <a:t>)obrobení </a:t>
            </a:r>
            <a:r>
              <a:rPr lang="cs-CZ" dirty="0"/>
              <a:t>přebytečného materiálu pomocí elektroerozivního obrábění </a:t>
            </a:r>
          </a:p>
          <a:p>
            <a:r>
              <a:rPr lang="cs-CZ" dirty="0"/>
              <a:t>4)očistění částí formy pomocí ultrazvukové pračky, očištění vyhazovačů formy </a:t>
            </a:r>
          </a:p>
          <a:p>
            <a:r>
              <a:rPr lang="cs-CZ" dirty="0"/>
              <a:t>5)montáž formy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67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501D8-633B-45DB-BAA5-42C17816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Zástupný obsah 4" descr="Obsah obrázku mlynář&#10;&#10;Popis byl vytvořen automaticky">
            <a:extLst>
              <a:ext uri="{FF2B5EF4-FFF2-40B4-BE49-F238E27FC236}">
                <a16:creationId xmlns:a16="http://schemas.microsoft.com/office/drawing/2014/main" id="{C24C67D3-C53D-44CB-A633-F570BEF5A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1582" y="964692"/>
            <a:ext cx="6608836" cy="4956628"/>
          </a:xfrm>
        </p:spPr>
      </p:pic>
    </p:spTree>
    <p:extLst>
      <p:ext uri="{BB962C8B-B14F-4D97-AF65-F5344CB8AC3E}">
        <p14:creationId xmlns:p14="http://schemas.microsoft.com/office/powerpoint/2010/main" val="218238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08EF9-7605-4524-A496-5EDC15F9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formy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74B17F-3258-4475-80F5-FC66A0040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14426"/>
          </a:xfrm>
        </p:spPr>
        <p:txBody>
          <a:bodyPr>
            <a:normAutofit fontScale="92500" lnSpcReduction="10000"/>
          </a:bodyPr>
          <a:lstStyle/>
          <a:p>
            <a:r>
              <a:rPr lang="en-GB" b="0" i="0" dirty="0">
                <a:solidFill>
                  <a:srgbClr val="3C3C3C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Otevřená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 </a:t>
            </a:r>
            <a:r>
              <a:rPr lang="cs-CZ" b="0" i="0" dirty="0" err="1">
                <a:solidFill>
                  <a:srgbClr val="3C3C3C"/>
                </a:solidFill>
                <a:effectLst/>
                <a:latin typeface="Gill Sans MT (Základní text)"/>
              </a:rPr>
              <a:t>dvoudesková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 </a:t>
            </a:r>
            <a:r>
              <a:rPr lang="en-GB" b="0" i="0" dirty="0" err="1">
                <a:solidFill>
                  <a:srgbClr val="3C3C3C"/>
                </a:solidFill>
                <a:effectLst/>
                <a:latin typeface="Gill Sans MT (Základní text)"/>
              </a:rPr>
              <a:t>vstřikovací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 forma</a:t>
            </a:r>
            <a:br>
              <a:rPr lang="en-GB" dirty="0">
                <a:latin typeface="Gill Sans MT (Základní text)"/>
              </a:rPr>
            </a:b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1 – 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upínací deska pohyblivé části vstřikovací formy, 2 – rozpěra, 3 – hlavní vyhazovací deska, 4 – přidržovací vyhazovací deska,5 – vyhazovač, 6 – podpěrná deska, 7 – „B“ deska, 8 – přípojka chlazení, 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9 – „C“ 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deska, 10 – „A“ deska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, 11 – 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manipulační oko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, 12 – 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hlavní montážní šrouby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, 13 – 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vtoková vložka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, 14 – 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středící kroužek pevné části vstřikovací formy</a:t>
            </a:r>
            <a:r>
              <a:rPr lang="en-GB" b="0" i="0" dirty="0">
                <a:solidFill>
                  <a:srgbClr val="3C3C3C"/>
                </a:solidFill>
                <a:effectLst/>
                <a:latin typeface="Gill Sans MT (Základní text)"/>
              </a:rPr>
              <a:t>, 15 – 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upínací deska pevné části vstřikovací formy, 16 – </a:t>
            </a:r>
            <a:r>
              <a:rPr lang="cs-CZ" b="0" i="0" dirty="0" err="1">
                <a:solidFill>
                  <a:srgbClr val="3C3C3C"/>
                </a:solidFill>
                <a:effectLst/>
                <a:latin typeface="Gill Sans MT (Základní text)"/>
              </a:rPr>
              <a:t>vracecí</a:t>
            </a:r>
            <a:r>
              <a:rPr lang="cs-CZ" b="0" i="0" dirty="0">
                <a:solidFill>
                  <a:srgbClr val="3C3C3C"/>
                </a:solidFill>
                <a:effectLst/>
                <a:latin typeface="Gill Sans MT (Základní text)"/>
              </a:rPr>
              <a:t> kolíky, 17 – pevné jádro, 18 – vodící sloupky, 19 – vstřikovaný díl, 20 – podpěrné válce</a:t>
            </a:r>
            <a:br>
              <a:rPr lang="en-GB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0772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48FF-646D-4E58-9115-F7AA5813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127BB35-13B0-418C-AB1B-8396046B68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5668" y="964692"/>
            <a:ext cx="6303835" cy="4920886"/>
          </a:xfrm>
        </p:spPr>
      </p:pic>
    </p:spTree>
    <p:extLst>
      <p:ext uri="{BB962C8B-B14F-4D97-AF65-F5344CB8AC3E}">
        <p14:creationId xmlns:p14="http://schemas.microsoft.com/office/powerpoint/2010/main" val="179281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0F3C-91D2-449B-A9B2-220D3C2A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Laserové svařování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04E113-E61F-4F47-878B-A4C9CE517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Rovnoběžný</a:t>
            </a:r>
            <a:r>
              <a:rPr lang="en-GB" dirty="0"/>
              <a:t> </a:t>
            </a:r>
            <a:r>
              <a:rPr lang="en-GB" dirty="0" err="1"/>
              <a:t>paprsek</a:t>
            </a:r>
            <a:r>
              <a:rPr lang="en-GB" dirty="0"/>
              <a:t> z </a:t>
            </a:r>
            <a:r>
              <a:rPr lang="en-GB" dirty="0" err="1"/>
              <a:t>laseru</a:t>
            </a:r>
            <a:r>
              <a:rPr lang="en-GB" dirty="0"/>
              <a:t> se </a:t>
            </a:r>
            <a:r>
              <a:rPr lang="en-GB" dirty="0" err="1"/>
              <a:t>zaostří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 err="1"/>
              <a:t>vhodné</a:t>
            </a:r>
            <a:r>
              <a:rPr lang="en-GB" dirty="0"/>
              <a:t> </a:t>
            </a:r>
            <a:r>
              <a:rPr lang="en-GB" dirty="0" err="1"/>
              <a:t>optiky</a:t>
            </a:r>
            <a:r>
              <a:rPr lang="en-GB" dirty="0"/>
              <a:t> do </a:t>
            </a:r>
            <a:r>
              <a:rPr lang="en-GB" dirty="0" err="1"/>
              <a:t>bodu</a:t>
            </a:r>
            <a:r>
              <a:rPr lang="en-GB" dirty="0"/>
              <a:t> – </a:t>
            </a:r>
            <a:r>
              <a:rPr lang="en-GB" dirty="0" err="1"/>
              <a:t>ohniska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vlivem</a:t>
            </a:r>
            <a:r>
              <a:rPr lang="en-GB" dirty="0"/>
              <a:t> </a:t>
            </a:r>
            <a:r>
              <a:rPr lang="en-GB" dirty="0" err="1"/>
              <a:t>vysoké</a:t>
            </a:r>
            <a:r>
              <a:rPr lang="en-GB" dirty="0"/>
              <a:t> </a:t>
            </a:r>
            <a:r>
              <a:rPr lang="en-GB" dirty="0" err="1"/>
              <a:t>koncentrace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je </a:t>
            </a:r>
            <a:r>
              <a:rPr lang="en-GB" dirty="0" err="1"/>
              <a:t>rychlost</a:t>
            </a:r>
            <a:r>
              <a:rPr lang="en-GB" dirty="0"/>
              <a:t> </a:t>
            </a:r>
            <a:r>
              <a:rPr lang="en-GB" dirty="0" err="1"/>
              <a:t>ohřevu</a:t>
            </a:r>
            <a:r>
              <a:rPr lang="en-GB" dirty="0"/>
              <a:t> o </a:t>
            </a:r>
            <a:r>
              <a:rPr lang="en-GB" dirty="0" err="1"/>
              <a:t>mnoho</a:t>
            </a:r>
            <a:r>
              <a:rPr lang="en-GB" dirty="0"/>
              <a:t> </a:t>
            </a:r>
            <a:r>
              <a:rPr lang="en-GB" dirty="0" err="1"/>
              <a:t>řádů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odvod</a:t>
            </a:r>
            <a:r>
              <a:rPr lang="en-GB" dirty="0"/>
              <a:t> </a:t>
            </a:r>
            <a:r>
              <a:rPr lang="en-GB" dirty="0" err="1"/>
              <a:t>tepla</a:t>
            </a:r>
            <a:r>
              <a:rPr lang="en-GB" dirty="0"/>
              <a:t>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422E52C-B549-4C47-96E3-F925955A5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336" y="3554266"/>
            <a:ext cx="45720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1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6A956-69F1-4374-9E9A-F0D8710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Elektroerozivní obrábění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BD699-36AF-45FD-AA93-5971121F4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Elektrojiskrové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obrábění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spočívá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v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odebírání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materiálu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sérií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výbojů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(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jisker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),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které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řízeně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vznikají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mezi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vodivým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obrobkem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a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elektrodou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jako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nástrojem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.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Elektroda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obvykle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připojená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záporný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pól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se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obrobku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nedotýká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a je od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něho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oddělena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malou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mezerou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kapalného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dielektrika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nejčastěji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bázi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vody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(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elektrojiskrové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řezání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drátem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),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nebo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bázi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oleje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či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petroleje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(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elektrojiskrové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hloubení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). V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obou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případech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se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jedná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o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dielektrikum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.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Elektroda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se k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obrobku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pomalu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přisouvá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až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se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vrstva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dielektrika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ionizuje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(„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probije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“)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výbojem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který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obrobku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vytvoří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malý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kráter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.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Materiál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se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elektroerozivně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odbourá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řízeným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elektroerozivním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výbojem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zčásti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odtaví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zčásti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spálí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a z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části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odpaří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.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Dielektrikum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v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mezeře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se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musí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stále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vyměňovat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aby se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odplavily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spaliny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materiálu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(„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vyplachování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“), u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drátové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řezačky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výplachem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shora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a se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zdola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u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hloubičky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pohybem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elektrody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a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manuálně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řízeným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výplachem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.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Moderní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stroje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pracují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s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pulzním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proudem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o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špičkové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intenzitě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v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desítkách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stovkách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ampér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a o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frekvenci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v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řádu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desítek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kilohertz.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Nastavením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těchto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parametrů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lze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regulovat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jednak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rychlost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odběru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materiálu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jednak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kvalitu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a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přesnost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povrchu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.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Generátor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má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zpětnou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vazbu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takže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může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automaticky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korigovat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nepravidelnosti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například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nahodilý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kontakt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elektrody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s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obrobkem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, a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podle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průběhu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proudu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řídí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pohyby</a:t>
            </a:r>
            <a:r>
              <a:rPr lang="en-GB" sz="1800" b="0" i="0" dirty="0">
                <a:solidFill>
                  <a:srgbClr val="202122"/>
                </a:solidFill>
                <a:effectLst/>
                <a:latin typeface="Gill Sans MT (Základní text)"/>
              </a:rPr>
              <a:t> </a:t>
            </a:r>
            <a:r>
              <a:rPr lang="en-GB" sz="1800" b="0" i="0" dirty="0" err="1">
                <a:solidFill>
                  <a:srgbClr val="202122"/>
                </a:solidFill>
                <a:effectLst/>
                <a:latin typeface="Gill Sans MT (Základní text)"/>
              </a:rPr>
              <a:t>elektrody</a:t>
            </a:r>
            <a:r>
              <a:rPr lang="en-GB" b="0" i="0" dirty="0">
                <a:solidFill>
                  <a:srgbClr val="202122"/>
                </a:solidFill>
                <a:effectLst/>
                <a:latin typeface="Gill Sans MT (Základní text)"/>
              </a:rPr>
              <a:t>.</a:t>
            </a:r>
            <a:endParaRPr lang="en-GB" dirty="0">
              <a:latin typeface="Gill Sans MT (Základní text)"/>
            </a:endParaRPr>
          </a:p>
        </p:txBody>
      </p:sp>
    </p:spTree>
    <p:extLst>
      <p:ext uri="{BB962C8B-B14F-4D97-AF65-F5344CB8AC3E}">
        <p14:creationId xmlns:p14="http://schemas.microsoft.com/office/powerpoint/2010/main" val="235500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98A56-6F76-4C6B-99C3-3FB2B69A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Zástupný obsah 4" descr="Obsah obrázku interiér, mlynář, sporák&#10;&#10;Popis byl vytvořen automaticky">
            <a:extLst>
              <a:ext uri="{FF2B5EF4-FFF2-40B4-BE49-F238E27FC236}">
                <a16:creationId xmlns:a16="http://schemas.microsoft.com/office/drawing/2014/main" id="{301E7212-71A7-4332-B406-7FAEEC66C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0900" y="2520156"/>
            <a:ext cx="5410200" cy="2962275"/>
          </a:xfrm>
        </p:spPr>
      </p:pic>
    </p:spTree>
    <p:extLst>
      <p:ext uri="{BB962C8B-B14F-4D97-AF65-F5344CB8AC3E}">
        <p14:creationId xmlns:p14="http://schemas.microsoft.com/office/powerpoint/2010/main" val="3002718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451</Words>
  <Application>Microsoft Office PowerPoint</Application>
  <PresentationFormat>Širokoúhlá obrazovka</PresentationFormat>
  <Paragraphs>14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Gill Sans MT (Základní text)</vt:lpstr>
      <vt:lpstr>Motiv Office</vt:lpstr>
      <vt:lpstr>Prezentace aplikace PowerPoint</vt:lpstr>
      <vt:lpstr>Pracovní postup </vt:lpstr>
      <vt:lpstr>Prezentace aplikace PowerPoint</vt:lpstr>
      <vt:lpstr>Složení formy </vt:lpstr>
      <vt:lpstr>Prezentace aplikace PowerPoint</vt:lpstr>
      <vt:lpstr>Laserové svařování </vt:lpstr>
      <vt:lpstr>Elektroerozivní obrábění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Úprava forem </dc:title>
  <dc:creator>Čábel Jan</dc:creator>
  <cp:lastModifiedBy>Hamrová Radmila</cp:lastModifiedBy>
  <cp:revision>6</cp:revision>
  <dcterms:created xsi:type="dcterms:W3CDTF">2021-10-29T08:55:24Z</dcterms:created>
  <dcterms:modified xsi:type="dcterms:W3CDTF">2021-11-28T11:04:38Z</dcterms:modified>
</cp:coreProperties>
</file>